
<file path=[Content_Types].xml><?xml version="1.0" encoding="utf-8"?>
<Types xmlns="http://schemas.openxmlformats.org/package/2006/content-types">
  <Default Extension="xml" ContentType="application/xml"/>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Override PartName="/customXml/itemProps3.xml" ContentType="application/vnd.openxmlformats-officedocument.customXmlProperties+xml"/>
  <Override PartName="/ppt/slides/slide22.xml" ContentType="application/vnd.openxmlformats-officedocument.presentationml.slide+xml"/>
  <Override PartName="/ppt/slides/slide2.xml" ContentType="application/vnd.openxmlformats-officedocument.presentationml.slide+xml"/>
  <Override PartName="/ppt/slides/slide31.xml" ContentType="application/vnd.openxmlformats-officedocument.presentationml.slide+xml"/>
  <Override PartName="/ppt/presentation.xml" ContentType="application/vnd.openxmlformats-officedocument.presentationml.presentation.main+xml"/>
  <Override PartName="/customXml/itemProps1.xml" ContentType="application/vnd.openxmlformats-officedocument.customXmlProperties+xml"/>
  <Override PartName="/ppt/slides/slide20.xml" ContentType="application/vnd.openxmlformats-officedocument.presentationml.slide+xml"/>
  <Override PartName="/customXml/itemProps2.xml" ContentType="application/vnd.openxmlformats-officedocument.customXmlProperties+xml"/>
  <Override PartName="/ppt/slides/slide23.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s/slide21.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40.xml" ContentType="application/vnd.openxmlformats-officedocument.presentationml.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slideLayouts/slideLayout8.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s/slide18.xml" ContentType="application/vnd.openxmlformats-officedocument.presentationml.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s/slide19.xml" ContentType="application/vnd.openxmlformats-officedocument.presentationml.slide+xml"/>
  <Override PartName="/ppt/slides/slide30.xml" ContentType="application/vnd.openxmlformats-officedocument.presentationml.slide+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slides/slide32.xml" ContentType="application/vnd.openxmlformats-officedocument.presentationml.slide+xml"/>
  <Override PartName="/ppt/presProps.xml" ContentType="application/vnd.openxmlformats-officedocument.presentationml.presProps+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commentAuthors.xml" ContentType="application/vnd.openxmlformats-officedocument.presentationml.commentAuthors+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
  </p:notesMasterIdLst>
  <p:handoutMasterIdLst>
    <p:handoutMasterId r:id="rId1"/>
  </p:handoutMasterIdLst>
  <p:sldIdLst>
    <p:sldId id="329" r:id="rId4"/>
    <p:sldId id="350" r:id="rId5"/>
    <p:sldId id="351" r:id="rId6"/>
    <p:sldId id="352" r:id="rId7"/>
    <p:sldId id="362" r:id="rId8"/>
    <p:sldId id="353" r:id="rId9"/>
    <p:sldId id="354" r:id="rId10"/>
    <p:sldId id="363" r:id="rId11"/>
    <p:sldId id="355" r:id="rId12"/>
    <p:sldId id="356" r:id="rId13"/>
    <p:sldId id="357" r:id="rId14"/>
    <p:sldId id="364" r:id="rId15"/>
    <p:sldId id="358" r:id="rId16"/>
    <p:sldId id="365" r:id="rId17"/>
    <p:sldId id="359" r:id="rId18"/>
    <p:sldId id="366" r:id="rId19"/>
    <p:sldId id="360" r:id="rId20"/>
    <p:sldId id="367" r:id="rId21"/>
    <p:sldId id="368" r:id="rId22"/>
    <p:sldId id="369"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91" r:id="rId39"/>
    <p:sldId id="392" r:id="rId40"/>
    <p:sldId id="389" r:id="rId41"/>
    <p:sldId id="3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5374" autoAdjust="0"/>
  </p:normalViewPr>
  <p:slideViewPr>
    <p:cSldViewPr snapToGrid="0">
      <p:cViewPr>
        <p:scale>
          <a:sx n="66" d="100"/>
          <a:sy n="66" d="100"/>
        </p:scale>
        <p:origin x="1296" y="139"/>
      </p:cViewPr>
    </p:cSldViewPr>
  </p:slideViewPr>
  <p:outlineViewPr>
    <p:cViewPr>
      <p:scale>
        <a:sx n="33" d="100"/>
        <a:sy n="33" d="100"/>
      </p:scale>
      <p:origin x="0" y="-1037"/>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 Type="http://schemas.openxmlformats.org/officeDocument/2006/relationships/slideMaster" Target="slideMasters/slide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 Type="http://schemas.openxmlformats.org/officeDocument/2006/relationships/notesMaster" Target="notesMasters/notesMaster1.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 Type="http://schemas.openxmlformats.org/officeDocument/2006/relationships/slide" Target="slides/slide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tableStyles" Target="tableStyles.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2.xml"/><Relationship Id="rId47" Type="http://schemas.openxmlformats.org/officeDocument/2006/relationships/commentAuthors" Target="commentAuthors.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58D1BA-8333-4060-BE89-08083514E197}" type="datetimeFigureOut">
              <a:rPr lang="en-US" smtClean="0"/>
              <a:t>6/22/2025</a:t>
            </a:fld>
            <a:endParaRPr lang="en-US"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83D930-11DD-4CC7-B456-986AFD28BEA3}"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1824D-16BB-6842-B177-66C991E75B96}" type="datetimeFigureOut">
              <a:rPr lang="en-US" smtClean="0"/>
              <a:t>6/22/2025</a:t>
            </a:fld>
            <a:endParaRPr lang="en-US"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95E6C-1521-6645-A89B-0D424B85A347}"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E3F8B27-09B3-4B14-9404-0F435E6C11E6}"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EA7B372-B8A6-438F-9778-58DB7A33FCDB}"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7D28675-DA71-4947-9A0B-36CEC8824A27}"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5291E72-4E33-4BF8-A519-E5E399121BF7}"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892F222-2DE4-4301-9AB0-DEB7079A58CB}"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256AB2-EFE3-4437-AC6B-1982931A0D1B}"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3F2DE41-E096-4C73-826A-8D9BF1602C50}"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D9BB48D-076C-497C-9A93-858E1F01CD2C}"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8E1A92B-9143-4180-ABF7-7DAAC9888048}"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5A352C-0496-44C6-80C8-70DBDE5B51FA}"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566E1ED-CBA1-452A-8C86-B893AECFD396}"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0022BE4-6806-433C-A7BC-917A487CE3F7}"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F15B820-4814-45D2-8D91-1F0B3DCB2DFD}"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4120685-6E24-41BC-9C05-E938D6ACACED}"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67F0FC6-6F9A-4BEA-80B9-A0E2FB310F59}" type="slidenum">
              <a:rPr lang="en-US" smtClean="0"/>
              <a:t>‹#›</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1F705E9-A39D-4C60-9D90-0317852DD49D}" type="slidenum">
              <a:rPr lang="en-US" smtClean="0"/>
              <a:t>‹#›</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915234-B822-4375-AB31-93028A20BCFE}" type="slidenum">
              <a:rPr lang="en-US" smtClean="0"/>
              <a:t>‹#›</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E869F8C-C26B-4C91-81E1-501F36A46C35}" type="slidenum">
              <a:rPr lang="en-US" smtClean="0"/>
              <a:t>‹#›</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067298A-307B-4BD0-85FD-90A90D886324}" type="slidenum">
              <a:rPr lang="en-US" smtClean="0"/>
              <a:t>‹#›</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BB5AB5-14C1-4238-865E-05163DEF94B3}" type="slidenum">
              <a:rPr lang="en-US" smtClean="0"/>
              <a:t>‹#›</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B2CC91B-D37B-4290-9CCF-C68BF7F48185}" type="slidenum">
              <a:rPr lang="en-US" smtClean="0"/>
              <a:t>‹#›</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7CBB8E4-ADD2-4DE7-826A-9D558D7D56CE}"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5"/>
          </p:nvPr>
        </p:nvSpPr>
        <p:spPr/>
        <p:txBody>
          <a:bodyPr/>
          <a:lstStyle/>
          <a:p>
            <a:fld id="{59B95E6C-1521-6645-A89B-0D424B85A347}" type="slidenum">
              <a:rPr lang="en-US" smtClean="0"/>
              <a:t>‹#›</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1"/>
          <a:srcRect/>
          <a:stretch>
            <a:fillRect/>
          </a:stretch>
        </p:blipFill>
        <p:spPr>
          <a:xfrm rot="5180284">
            <a:off x="8925362" y="-797841"/>
            <a:ext cx="2185022" cy="4033887"/>
          </a:xfrm>
          <a:prstGeom prst="rect">
            <a:avLst/>
          </a:prstGeom>
        </p:spPr>
      </p:pic>
      <p:pic>
        <p:nvPicPr>
          <p:cNvPr id="5" name="Graphic 4"/>
          <p:cNvPicPr>
            <a:picLocks noChangeAspect="1"/>
          </p:cNvPicPr>
          <p:nvPr userDrawn="1"/>
        </p:nvPicPr>
        <p:blipFill>
          <a:blip r:embed="rId2"/>
          <a:srcRect/>
          <a:stretch>
            <a:fillRect/>
          </a:stretch>
        </p:blipFill>
        <p:spPr>
          <a:xfrm flipH="1">
            <a:off x="667816" y="151458"/>
            <a:ext cx="4696585" cy="6883545"/>
          </a:xfrm>
          <a:prstGeom prst="rect">
            <a:avLst/>
          </a:prstGeom>
        </p:spPr>
      </p:pic>
      <p:sp>
        <p:nvSpPr>
          <p:cNvPr id="6" name="Rounded Rectangle 5"/>
          <p:cNvSpPr/>
          <p:nvPr userDrawn="1"/>
        </p:nvSpPr>
        <p:spPr>
          <a:xfrm>
            <a:off x="8928728" y="4744937"/>
            <a:ext cx="1576388" cy="1572768"/>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9"/>
          <p:cNvSpPr/>
          <p:nvPr userDrawn="1"/>
        </p:nvSpPr>
        <p:spPr>
          <a:xfrm rot="2700000">
            <a:off x="3145265" y="-755509"/>
            <a:ext cx="3647766" cy="10430735"/>
          </a:xfrm>
          <a:custGeom>
            <a:avLst/>
            <a:rect l="l" t="t" r="r" b="b"/>
            <a:pathLst>
              <a:path w="3647766" h="10430735">
                <a:moveTo>
                  <a:pt x="534203" y="534203"/>
                </a:moveTo>
                <a:cubicBezTo>
                  <a:pt x="864261" y="204145"/>
                  <a:pt x="1320232" y="0"/>
                  <a:pt x="1823883" y="0"/>
                </a:cubicBezTo>
                <a:cubicBezTo>
                  <a:pt x="2831186" y="0"/>
                  <a:pt x="3647766" y="816580"/>
                  <a:pt x="3647766" y="1823883"/>
                </a:cubicBezTo>
                <a:lnTo>
                  <a:pt x="3647766" y="6782970"/>
                </a:lnTo>
                <a:lnTo>
                  <a:pt x="0" y="10430735"/>
                </a:lnTo>
                <a:lnTo>
                  <a:pt x="0" y="1823883"/>
                </a:lnTo>
                <a:cubicBezTo>
                  <a:pt x="0" y="1320232"/>
                  <a:pt x="204145" y="864261"/>
                  <a:pt x="534203" y="53420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p:cNvSpPr/>
          <p:nvPr userDrawn="1"/>
        </p:nvSpPr>
        <p:spPr>
          <a:xfrm rot="2700000">
            <a:off x="-226263" y="3580387"/>
            <a:ext cx="1576388" cy="3165770"/>
          </a:xfrm>
          <a:custGeom>
            <a:avLst/>
            <a:rect l="l" t="t" r="r" b="b"/>
            <a:pathLst>
              <a:path w="1576388" h="3165770">
                <a:moveTo>
                  <a:pt x="230857" y="230857"/>
                </a:moveTo>
                <a:cubicBezTo>
                  <a:pt x="373492" y="88222"/>
                  <a:pt x="570540" y="0"/>
                  <a:pt x="788194" y="0"/>
                </a:cubicBezTo>
                <a:cubicBezTo>
                  <a:pt x="1223502" y="0"/>
                  <a:pt x="1576388" y="352886"/>
                  <a:pt x="1576388" y="788194"/>
                </a:cubicBezTo>
                <a:lnTo>
                  <a:pt x="1576388" y="3165770"/>
                </a:lnTo>
                <a:lnTo>
                  <a:pt x="0" y="1589383"/>
                </a:lnTo>
                <a:lnTo>
                  <a:pt x="0" y="788194"/>
                </a:lnTo>
                <a:cubicBezTo>
                  <a:pt x="0" y="570540"/>
                  <a:pt x="88222" y="373492"/>
                  <a:pt x="230857" y="230857"/>
                </a:cubicBezTo>
                <a:close/>
              </a:path>
            </a:pathLst>
          </a:cu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ounded Rectangle 15"/>
          <p:cNvSpPr/>
          <p:nvPr userDrawn="1"/>
        </p:nvSpPr>
        <p:spPr>
          <a:xfrm>
            <a:off x="4122835" y="315152"/>
            <a:ext cx="906031" cy="903950"/>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ctrTitle" hasCustomPrompt="1"/>
          </p:nvPr>
        </p:nvSpPr>
        <p:spPr>
          <a:xfrm>
            <a:off x="830286" y="1221103"/>
            <a:ext cx="5428878" cy="4415795"/>
          </a:xfrm>
        </p:spPr>
        <p:txBody>
          <a:bodyPr anchor="ctr">
            <a:normAutofit/>
          </a:bodyPr>
          <a:lstStyle>
            <a:lvl1pPr algn="l">
              <a:lnSpc>
                <a:spcPct val="100000"/>
              </a:lnSpc>
              <a:defRPr sz="5400" b="1" cap="all" baseline="0"/>
            </a:lvl1pPr>
          </a:lstStyle>
          <a:p>
            <a:r>
              <a:rPr lang="en-US" dirty="0"/>
              <a:t>Click to add title</a:t>
            </a:r>
          </a:p>
        </p:txBody>
      </p:sp>
      <p:sp>
        <p:nvSpPr>
          <p:cNvPr id="14" name="Picture Placeholder 13"/>
          <p:cNvSpPr>
            <a:spLocks noGrp="1" noEditPoints="1"/>
          </p:cNvSpPr>
          <p:nvPr>
            <p:ph type="pic" sz="quarter" idx="10" hasCustomPrompt="1"/>
          </p:nvPr>
        </p:nvSpPr>
        <p:spPr>
          <a:xfrm>
            <a:off x="6500366" y="1112107"/>
            <a:ext cx="4617720" cy="4617720"/>
          </a:xfrm>
          <a:prstGeom prst="ellipse">
            <a:avLst/>
          </a:prstGeom>
          <a:noFill/>
        </p:spPr>
        <p:txBody>
          <a:bodyPr>
            <a:normAutofit/>
          </a:bodyPr>
          <a:lstStyle>
            <a:lvl1pPr marL="0" indent="0" algn="ctr">
              <a:buNone/>
              <a:defRPr sz="2000"/>
            </a:lvl1pPr>
          </a:lstStyle>
          <a:p>
            <a:pPr lvl="0"/>
            <a:r>
              <a:rPr lang="en-US" dirty="0"/>
              <a:t>Click icon to add picture </a:t>
            </a:r>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7" name="Table Placeholder 6"/>
          <p:cNvSpPr>
            <a:spLocks noGrp="1" noEditPoints="1"/>
          </p:cNvSpPr>
          <p:nvPr>
            <p:ph type="tbl" sz="quarter" idx="10"/>
          </p:nvPr>
        </p:nvSpPr>
        <p:spPr>
          <a:xfrm>
            <a:off x="1088601" y="2138744"/>
            <a:ext cx="10009167" cy="3957637"/>
          </a:xfrm>
        </p:spPr>
        <p:txBody>
          <a:bodyPr>
            <a:normAutofit/>
          </a:bodyPr>
          <a:lstStyle>
            <a:lvl1pPr marL="0" indent="0" algn="ctr">
              <a:buNone/>
              <a:defRPr sz="2000"/>
            </a:lvl1pPr>
          </a:lstStyle>
          <a:p>
            <a:pPr marL="0" marR="0" indent="0" algn="ctr" defTabSz="914400" rtl="0" eaLnBrk="1" fontAlgn="auto" latinLnBrk="0" hangingPunct="1">
              <a:lnSpc>
                <a:spcPct val="90000"/>
              </a:lnSpc>
              <a:spcBef>
                <a:spcPts val="1000"/>
              </a:spcBef>
              <a:spcAft>
                <a:spcPts val="0"/>
              </a:spcAft>
              <a:buSzPct val="100000"/>
              <a:buFont typeface="Arial" pitchFamily="34" charset="0" panose="020B0604020202020204"/>
              <a:buNone/>
            </a:pPr>
            <a:r>
              <a:rPr lang="en-US" dirty="0"/>
              <a:t>Click icon to add table</a:t>
            </a:r>
          </a:p>
          <a:p>
            <a:endParaRPr lang="en-US" dirty="0"/>
          </a:p>
        </p:txBody>
      </p:sp>
      <p:sp>
        <p:nvSpPr>
          <p:cNvPr id="3" name="Footer Placeholder 2"/>
          <p:cNvSpPr>
            <a:spLocks noGrp="1" noEditPoints="1"/>
          </p:cNvSpPr>
          <p:nvPr>
            <p:ph type="ftr" sz="quarter" idx="11"/>
          </p:nvPr>
        </p:nvSpPr>
        <p:spPr/>
        <p:txBody>
          <a:bodyPr/>
          <a:lstStyle/>
          <a:p>
            <a:r>
              <a:rPr lang="en-US"/>
              <a:t>Business marketing meeting</a:t>
            </a:r>
            <a:endParaRPr lang="en-US" dirty="0"/>
          </a:p>
        </p:txBody>
      </p:sp>
      <p:sp>
        <p:nvSpPr>
          <p:cNvPr id="4" name="Slide Number Placeholder 3"/>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Rounded Rectangle 4"/>
          <p:cNvSpPr/>
          <p:nvPr userDrawn="1"/>
        </p:nvSpPr>
        <p:spPr>
          <a:xfrm flipH="1">
            <a:off x="1697071" y="3830795"/>
            <a:ext cx="2496416" cy="2490682"/>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1"/>
          <p:cNvSpPr/>
          <p:nvPr userDrawn="1"/>
        </p:nvSpPr>
        <p:spPr>
          <a:xfrm flipH="1">
            <a:off x="3522447" y="0"/>
            <a:ext cx="7498230" cy="6858000"/>
          </a:xfrm>
          <a:custGeom>
            <a:avLst/>
            <a:rect l="l" t="t" r="r" b="b"/>
            <a:pathLst>
              <a:path w="7498230" h="6858000">
                <a:moveTo>
                  <a:pt x="3959468" y="0"/>
                </a:moveTo>
                <a:lnTo>
                  <a:pt x="7498230" y="0"/>
                </a:lnTo>
                <a:lnTo>
                  <a:pt x="3538762" y="6858000"/>
                </a:lnTo>
                <a:lnTo>
                  <a:pt x="0" y="6858000"/>
                </a:lnTo>
                <a:lnTo>
                  <a:pt x="3959468" y="0"/>
                </a:lnTo>
                <a:close/>
              </a:path>
            </a:pathLst>
          </a:cu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Graphic 9"/>
          <p:cNvPicPr>
            <a:picLocks noChangeAspect="1"/>
          </p:cNvPicPr>
          <p:nvPr userDrawn="1"/>
        </p:nvPicPr>
        <p:blipFill>
          <a:blip r:embed="rId1"/>
          <a:srcRect l="49177" b="21401"/>
          <a:stretch/>
        </p:blipFill>
        <p:spPr>
          <a:xfrm flipV="1">
            <a:off x="0" y="325"/>
            <a:ext cx="1869610" cy="4237825"/>
          </a:xfrm>
          <a:prstGeom prst="rect">
            <a:avLst/>
          </a:prstGeom>
        </p:spPr>
      </p:pic>
      <p:sp>
        <p:nvSpPr>
          <p:cNvPr id="16" name="Freeform 3"/>
          <p:cNvSpPr/>
          <p:nvPr userDrawn="1"/>
        </p:nvSpPr>
        <p:spPr>
          <a:xfrm flipH="1">
            <a:off x="5435134" y="3712319"/>
            <a:ext cx="3059474" cy="3145681"/>
          </a:xfrm>
          <a:custGeom>
            <a:avLst/>
            <a:rect l="l" t="t" r="r" b="b"/>
            <a:pathLst>
              <a:path w="3059474" h="3145681">
                <a:moveTo>
                  <a:pt x="2216294" y="1963"/>
                </a:moveTo>
                <a:cubicBezTo>
                  <a:pt x="2367730" y="-8739"/>
                  <a:pt x="2523875" y="24110"/>
                  <a:pt x="2665245" y="105730"/>
                </a:cubicBezTo>
                <a:cubicBezTo>
                  <a:pt x="3042233" y="323384"/>
                  <a:pt x="3171399" y="805435"/>
                  <a:pt x="2953745" y="1182423"/>
                </a:cubicBezTo>
                <a:lnTo>
                  <a:pt x="1820257" y="3145681"/>
                </a:lnTo>
                <a:lnTo>
                  <a:pt x="0" y="3145681"/>
                </a:lnTo>
                <a:lnTo>
                  <a:pt x="1588552" y="394229"/>
                </a:lnTo>
                <a:cubicBezTo>
                  <a:pt x="1724586" y="158612"/>
                  <a:pt x="1963900" y="19800"/>
                  <a:pt x="2216294" y="1963"/>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noEditPoints="1"/>
          </p:cNvSpPr>
          <p:nvPr>
            <p:ph type="ctrTitle"/>
          </p:nvPr>
        </p:nvSpPr>
        <p:spPr>
          <a:xfrm>
            <a:off x="1104605" y="1868489"/>
            <a:ext cx="5832907" cy="4415795"/>
          </a:xfrm>
        </p:spPr>
        <p:txBody>
          <a:bodyPr anchor="ctr">
            <a:normAutofit/>
          </a:bodyPr>
          <a:lstStyle>
            <a:lvl1pPr algn="l">
              <a:lnSpc>
                <a:spcPct val="90000"/>
              </a:lnSpc>
              <a:defRPr sz="5400" b="1" cap="all" baseline="0"/>
            </a:lvl1pPr>
          </a:lstStyle>
          <a:p>
            <a:endParaRPr lang="en-US" dirty="0"/>
          </a:p>
        </p:txBody>
      </p:sp>
      <p:sp>
        <p:nvSpPr>
          <p:cNvPr id="30" name="Picture Placeholder 29"/>
          <p:cNvSpPr>
            <a:spLocks noGrp="1" noEditPoints="1"/>
          </p:cNvSpPr>
          <p:nvPr>
            <p:ph type="pic" sz="quarter" idx="11"/>
          </p:nvPr>
        </p:nvSpPr>
        <p:spPr>
          <a:xfrm>
            <a:off x="5480723" y="0"/>
            <a:ext cx="5406113" cy="4800932"/>
          </a:xfrm>
          <a:custGeom>
            <a:avLst/>
            <a:rect l="l" t="t" r="r" b="b"/>
            <a:pathLst>
              <a:path w="5406113" h="4800932">
                <a:moveTo>
                  <a:pt x="4382284" y="910336"/>
                </a:moveTo>
                <a:lnTo>
                  <a:pt x="4955350" y="1902915"/>
                </a:lnTo>
                <a:lnTo>
                  <a:pt x="4913686" y="1907115"/>
                </a:lnTo>
                <a:cubicBezTo>
                  <a:pt x="4560180" y="1907115"/>
                  <a:pt x="4273606" y="1620541"/>
                  <a:pt x="4273606" y="1267035"/>
                </a:cubicBezTo>
                <a:cubicBezTo>
                  <a:pt x="4273606" y="1178659"/>
                  <a:pt x="4291517" y="1094465"/>
                  <a:pt x="4323907" y="1017887"/>
                </a:cubicBezTo>
                <a:lnTo>
                  <a:pt x="4382284" y="910336"/>
                </a:lnTo>
                <a:close/>
                <a:moveTo>
                  <a:pt x="0" y="0"/>
                </a:moveTo>
                <a:lnTo>
                  <a:pt x="3856701" y="0"/>
                </a:lnTo>
                <a:lnTo>
                  <a:pt x="4345712" y="846991"/>
                </a:lnTo>
                <a:lnTo>
                  <a:pt x="4326054" y="870817"/>
                </a:lnTo>
                <a:cubicBezTo>
                  <a:pt x="4249643" y="983919"/>
                  <a:pt x="4205026" y="1120267"/>
                  <a:pt x="4205026" y="1267035"/>
                </a:cubicBezTo>
                <a:cubicBezTo>
                  <a:pt x="4205026" y="1658417"/>
                  <a:pt x="4522304" y="1975695"/>
                  <a:pt x="4913686" y="1975695"/>
                </a:cubicBezTo>
                <a:lnTo>
                  <a:pt x="4992767" y="1967723"/>
                </a:lnTo>
                <a:lnTo>
                  <a:pt x="5182097" y="2295653"/>
                </a:lnTo>
                <a:cubicBezTo>
                  <a:pt x="5643255" y="3094402"/>
                  <a:pt x="5369584" y="4115758"/>
                  <a:pt x="4570835" y="4576916"/>
                </a:cubicBezTo>
                <a:cubicBezTo>
                  <a:pt x="3772085" y="5038074"/>
                  <a:pt x="2750729" y="4764403"/>
                  <a:pt x="2289571" y="3965654"/>
                </a:cubicBezTo>
                <a:lnTo>
                  <a:pt x="0" y="0"/>
                </a:lnTo>
                <a:close/>
              </a:path>
            </a:pathLst>
          </a:custGeom>
        </p:spPr>
        <p:txBody>
          <a:bodyPr wrap="square">
            <a:noAutofit/>
          </a:bodyPr>
          <a:lstStyle>
            <a:lvl1pPr algn="ctr">
              <a:defRPr sz="1600"/>
            </a:lvl1pPr>
          </a:lstStyle>
          <a:p>
            <a:pPr lvl="0"/>
            <a:endParaRPr lang="en-US"/>
          </a:p>
        </p:txBody>
      </p:sp>
      <p:sp>
        <p:nvSpPr>
          <p:cNvPr id="31" name="Freeform: Shape 30"/>
          <p:cNvSpPr/>
          <p:nvPr userDrawn="1"/>
        </p:nvSpPr>
        <p:spPr>
          <a:xfrm>
            <a:off x="9685749" y="558375"/>
            <a:ext cx="1417320" cy="1417320"/>
          </a:xfrm>
          <a:custGeom>
            <a:avLst/>
            <a:rect l="l" t="t" r="r" b="b"/>
            <a:pathLst>
              <a:path w="1417320" h="1417320">
                <a:moveTo>
                  <a:pt x="708660" y="68580"/>
                </a:moveTo>
                <a:cubicBezTo>
                  <a:pt x="355154" y="68580"/>
                  <a:pt x="68580" y="355154"/>
                  <a:pt x="68580" y="708660"/>
                </a:cubicBezTo>
                <a:cubicBezTo>
                  <a:pt x="68580" y="1062166"/>
                  <a:pt x="355154" y="1348740"/>
                  <a:pt x="708660" y="1348740"/>
                </a:cubicBezTo>
                <a:cubicBezTo>
                  <a:pt x="1062166" y="1348740"/>
                  <a:pt x="1348740" y="1062166"/>
                  <a:pt x="1348740" y="708660"/>
                </a:cubicBezTo>
                <a:cubicBezTo>
                  <a:pt x="1348740" y="355154"/>
                  <a:pt x="1062166" y="68580"/>
                  <a:pt x="708660" y="68580"/>
                </a:cubicBezTo>
                <a:close/>
                <a:moveTo>
                  <a:pt x="708660" y="0"/>
                </a:moveTo>
                <a:cubicBezTo>
                  <a:pt x="1100042" y="0"/>
                  <a:pt x="1417320" y="317278"/>
                  <a:pt x="1417320" y="708660"/>
                </a:cubicBezTo>
                <a:cubicBezTo>
                  <a:pt x="1417320" y="1100042"/>
                  <a:pt x="1100042" y="1417320"/>
                  <a:pt x="708660" y="1417320"/>
                </a:cubicBezTo>
                <a:cubicBezTo>
                  <a:pt x="317278" y="1417320"/>
                  <a:pt x="0" y="1100042"/>
                  <a:pt x="0" y="708660"/>
                </a:cubicBezTo>
                <a:cubicBezTo>
                  <a:pt x="0" y="317278"/>
                  <a:pt x="317278" y="0"/>
                  <a:pt x="708660" y="0"/>
                </a:cubicBezTo>
                <a:close/>
              </a:path>
            </a:pathLst>
          </a:cu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hf dt="0"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1"/>
          <a:srcRect l="13898" b="63293"/>
          <a:stretch/>
        </p:blipFill>
        <p:spPr>
          <a:xfrm rot="5400000" flipV="1">
            <a:off x="8334734" y="2739009"/>
            <a:ext cx="5181600" cy="2524571"/>
          </a:xfrm>
          <a:prstGeom prst="rect">
            <a:avLst/>
          </a:prstGeom>
        </p:spPr>
      </p:pic>
      <p:sp>
        <p:nvSpPr>
          <p:cNvPr id="5" name="Freeform 5"/>
          <p:cNvSpPr/>
          <p:nvPr userDrawn="1"/>
        </p:nvSpPr>
        <p:spPr>
          <a:xfrm rot="13500000" flipV="1">
            <a:off x="4934806" y="4647063"/>
            <a:ext cx="2169988" cy="3494471"/>
          </a:xfrm>
          <a:custGeom>
            <a:avLst/>
            <a:rect l="l" t="t" r="r" b="b"/>
            <a:pathLst>
              <a:path w="2169988" h="3494471">
                <a:moveTo>
                  <a:pt x="2169988" y="3494471"/>
                </a:moveTo>
                <a:lnTo>
                  <a:pt x="0" y="1324484"/>
                </a:lnTo>
                <a:lnTo>
                  <a:pt x="0" y="1084994"/>
                </a:lnTo>
                <a:cubicBezTo>
                  <a:pt x="0" y="485768"/>
                  <a:pt x="485768" y="0"/>
                  <a:pt x="1084994" y="0"/>
                </a:cubicBezTo>
                <a:cubicBezTo>
                  <a:pt x="1684220" y="0"/>
                  <a:pt x="2169988" y="485768"/>
                  <a:pt x="2169988" y="1084994"/>
                </a:cubicBezTo>
                <a:lnTo>
                  <a:pt x="2169988" y="3494471"/>
                </a:lnTo>
                <a:close/>
              </a:path>
            </a:pathLst>
          </a:cu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ounded Rectangle 6"/>
          <p:cNvSpPr/>
          <p:nvPr userDrawn="1"/>
        </p:nvSpPr>
        <p:spPr>
          <a:xfrm flipH="1" flipV="1">
            <a:off x="1203067" y="591806"/>
            <a:ext cx="906031" cy="903950"/>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3" name="Content Placeholder 2"/>
          <p:cNvSpPr>
            <a:spLocks noGrp="1" noEditPoints="1"/>
          </p:cNvSpPr>
          <p:nvPr>
            <p:ph idx="1" hasCustomPrompt="1"/>
          </p:nvPr>
        </p:nvSpPr>
        <p:spPr>
          <a:xfrm>
            <a:off x="1089092" y="2208897"/>
            <a:ext cx="4714785" cy="3988349"/>
          </a:xfrm>
        </p:spPr>
        <p:txBody>
          <a:bodyPr>
            <a:normAutofit/>
          </a:bodyPr>
          <a:lstStyle>
            <a:lvl1pPr marL="512064" indent="-512064" algn="l">
              <a:lnSpc>
                <a:spcPct val="100000"/>
              </a:lnSpc>
              <a:spcBef>
                <a:spcPts val="1000"/>
              </a:spcBef>
              <a:spcAft>
                <a:spcPts val="800"/>
              </a:spcAft>
              <a:buFont typeface="+mj-lt"/>
              <a:buAutoNum type="arabicPeriod"/>
              <a:defRPr sz="1800"/>
            </a:lvl1pPr>
            <a:lvl2pPr marL="800100" indent="-512064" algn="l">
              <a:lnSpc>
                <a:spcPct val="100000"/>
              </a:lnSpc>
              <a:spcBef>
                <a:spcPts val="1000"/>
              </a:spcBef>
              <a:spcAft>
                <a:spcPts val="800"/>
              </a:spcAft>
              <a:buFont typeface="+mj-lt"/>
              <a:buAutoNum type="alphaLcPeriod"/>
              <a:defRPr sz="1600"/>
            </a:lvl2pPr>
            <a:lvl3pPr marL="1257300" indent="-512064" algn="l">
              <a:lnSpc>
                <a:spcPct val="100000"/>
              </a:lnSpc>
              <a:spcBef>
                <a:spcPts val="1000"/>
              </a:spcBef>
              <a:spcAft>
                <a:spcPts val="800"/>
              </a:spcAft>
              <a:buFont typeface="+mj-lt"/>
              <a:buAutoNum type="arabicParenR"/>
              <a:defRPr sz="1400"/>
            </a:lvl3pPr>
            <a:lvl4pPr marL="1600200" indent="-512064" algn="l">
              <a:lnSpc>
                <a:spcPct val="100000"/>
              </a:lnSpc>
              <a:spcBef>
                <a:spcPts val="1000"/>
              </a:spcBef>
              <a:spcAft>
                <a:spcPts val="800"/>
              </a:spcAft>
              <a:buFont typeface="+mj-lt"/>
              <a:buAutoNum type="alphaLcParenR"/>
              <a:defRPr sz="1200"/>
            </a:lvl4pPr>
            <a:lvl5pPr marL="2057400" indent="-512064" algn="l">
              <a:lnSpc>
                <a:spcPct val="100000"/>
              </a:lnSpc>
              <a:spcBef>
                <a:spcPts val="1000"/>
              </a:spcBef>
              <a:spcAft>
                <a:spcPts val="800"/>
              </a:spcAft>
              <a:buFont typeface="+mj-lt"/>
              <a:buAutoNum type="romanLcPeriod"/>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noEditPoints="1"/>
          </p:cNvSpPr>
          <p:nvPr>
            <p:ph idx="10" hasCustomPrompt="1"/>
          </p:nvPr>
        </p:nvSpPr>
        <p:spPr>
          <a:xfrm>
            <a:off x="6425417" y="2208897"/>
            <a:ext cx="4714785" cy="3988349"/>
          </a:xfrm>
        </p:spPr>
        <p:txBody>
          <a:bodyPr>
            <a:normAutofit/>
          </a:bodyPr>
          <a:lstStyle>
            <a:lvl1pPr marL="0" indent="0" algn="l">
              <a:lnSpc>
                <a:spcPct val="90000"/>
              </a:lnSpc>
              <a:spcBef>
                <a:spcPts val="1000"/>
              </a:spcBef>
              <a:spcAft>
                <a:spcPts val="800"/>
              </a:spcAft>
              <a:buNone/>
              <a:defRPr sz="1800"/>
            </a:lvl1pPr>
            <a:lvl2pPr marL="742950" indent="-285750" algn="l">
              <a:lnSpc>
                <a:spcPct val="90000"/>
              </a:lnSpc>
              <a:spcBef>
                <a:spcPts val="1000"/>
              </a:spcBef>
              <a:spcAft>
                <a:spcPts val="800"/>
              </a:spcAft>
              <a:buFont typeface="Arial" pitchFamily="34" charset="0" panose="020B0604020202020204"/>
              <a:buChar char="•"/>
              <a:defRPr sz="1600"/>
            </a:lvl2pPr>
            <a:lvl3pPr marL="1200150" indent="-285750" algn="l">
              <a:lnSpc>
                <a:spcPct val="90000"/>
              </a:lnSpc>
              <a:spcBef>
                <a:spcPts val="1000"/>
              </a:spcBef>
              <a:spcAft>
                <a:spcPts val="800"/>
              </a:spcAft>
              <a:buFont typeface="Arial" pitchFamily="34" charset="0" panose="020B0604020202020204"/>
              <a:buChar char="•"/>
              <a:defRPr sz="1400"/>
            </a:lvl3pPr>
            <a:lvl4pPr marL="1543050" indent="-171450" algn="l">
              <a:lnSpc>
                <a:spcPct val="90000"/>
              </a:lnSpc>
              <a:spcBef>
                <a:spcPts val="1000"/>
              </a:spcBef>
              <a:spcAft>
                <a:spcPts val="800"/>
              </a:spcAft>
              <a:buFont typeface="Arial" pitchFamily="34" charset="0" panose="020B0604020202020204"/>
              <a:buChar char="•"/>
              <a:defRPr sz="1200"/>
            </a:lvl4pPr>
            <a:lvl5pPr marL="2000250" indent="-171450" algn="l">
              <a:lnSpc>
                <a:spcPct val="9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noEditPoints="1"/>
          </p:cNvSpPr>
          <p:nvPr>
            <p:ph type="ftr" sz="quarter" idx="11"/>
          </p:nvPr>
        </p:nvSpPr>
        <p:spPr/>
        <p:txBody>
          <a:bodyPr/>
          <a:lstStyle/>
          <a:p>
            <a:r>
              <a:rPr lang="en-US"/>
              <a:t>Business marketing meeting</a:t>
            </a:r>
            <a:endParaRPr lang="en-US" dirty="0"/>
          </a:p>
        </p:txBody>
      </p:sp>
      <p:sp>
        <p:nvSpPr>
          <p:cNvPr id="8" name="Slide Number Placeholder 7"/>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9" name="Graphic 8"/>
          <p:cNvPicPr>
            <a:picLocks noChangeAspect="1"/>
          </p:cNvPicPr>
          <p:nvPr userDrawn="1"/>
        </p:nvPicPr>
        <p:blipFill>
          <a:blip r:embed="rId1"/>
          <a:srcRect l="18897" t="4055" b="11876"/>
          <a:stretch/>
        </p:blipFill>
        <p:spPr>
          <a:xfrm>
            <a:off x="0" y="-1"/>
            <a:ext cx="3103614" cy="6858001"/>
          </a:xfrm>
          <a:prstGeom prst="rect">
            <a:avLst/>
          </a:prstGeom>
        </p:spPr>
      </p:pic>
      <p:sp>
        <p:nvSpPr>
          <p:cNvPr id="4" name="Freeform 10"/>
          <p:cNvSpPr/>
          <p:nvPr userDrawn="1"/>
        </p:nvSpPr>
        <p:spPr>
          <a:xfrm>
            <a:off x="10510883" y="4918500"/>
            <a:ext cx="1681117" cy="1939500"/>
          </a:xfrm>
          <a:custGeom>
            <a:avLst/>
            <a:rect l="l" t="t" r="r" b="b"/>
            <a:pathLst>
              <a:path w="1681117" h="1939500">
                <a:moveTo>
                  <a:pt x="788195" y="0"/>
                </a:moveTo>
                <a:cubicBezTo>
                  <a:pt x="989911" y="0"/>
                  <a:pt x="1191628" y="76952"/>
                  <a:pt x="1345532" y="230856"/>
                </a:cubicBezTo>
                <a:lnTo>
                  <a:pt x="1681117" y="566441"/>
                </a:lnTo>
                <a:lnTo>
                  <a:pt x="1681117" y="1939500"/>
                </a:lnTo>
                <a:lnTo>
                  <a:pt x="824828" y="1939500"/>
                </a:lnTo>
                <a:lnTo>
                  <a:pt x="230858" y="1345531"/>
                </a:lnTo>
                <a:cubicBezTo>
                  <a:pt x="-76952" y="1037722"/>
                  <a:pt x="-76952" y="538666"/>
                  <a:pt x="230858" y="230856"/>
                </a:cubicBezTo>
                <a:cubicBezTo>
                  <a:pt x="384763" y="76952"/>
                  <a:pt x="586479" y="0"/>
                  <a:pt x="788195" y="0"/>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8"/>
          <p:cNvSpPr/>
          <p:nvPr userDrawn="1"/>
        </p:nvSpPr>
        <p:spPr>
          <a:xfrm>
            <a:off x="6119850" y="3462203"/>
            <a:ext cx="5975159" cy="3395799"/>
          </a:xfrm>
          <a:custGeom>
            <a:avLst/>
            <a:rect l="l" t="t" r="r" b="b"/>
            <a:pathLst>
              <a:path w="5975159" h="3395799">
                <a:moveTo>
                  <a:pt x="1823885" y="0"/>
                </a:moveTo>
                <a:cubicBezTo>
                  <a:pt x="2290657" y="0"/>
                  <a:pt x="2757429" y="178068"/>
                  <a:pt x="3113564" y="534203"/>
                </a:cubicBezTo>
                <a:lnTo>
                  <a:pt x="5975159" y="3395799"/>
                </a:lnTo>
                <a:lnTo>
                  <a:pt x="816439" y="3395799"/>
                </a:lnTo>
                <a:lnTo>
                  <a:pt x="534204" y="3113564"/>
                </a:lnTo>
                <a:cubicBezTo>
                  <a:pt x="-178067" y="2401293"/>
                  <a:pt x="-178067" y="1246475"/>
                  <a:pt x="534204" y="534203"/>
                </a:cubicBezTo>
                <a:cubicBezTo>
                  <a:pt x="890340" y="178068"/>
                  <a:pt x="1357112" y="0"/>
                  <a:pt x="1823885"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Graphic 5"/>
          <p:cNvPicPr>
            <a:picLocks noChangeAspect="1"/>
          </p:cNvPicPr>
          <p:nvPr userDrawn="1"/>
        </p:nvPicPr>
        <p:blipFill>
          <a:blip r:embed="rId2"/>
          <a:srcRect l="49177" b="21401"/>
          <a:stretch/>
        </p:blipFill>
        <p:spPr>
          <a:xfrm rot="16200000" flipH="1">
            <a:off x="9138285" y="-1184108"/>
            <a:ext cx="1869610" cy="4237825"/>
          </a:xfrm>
          <a:prstGeom prst="rect">
            <a:avLst/>
          </a:prstGeom>
        </p:spPr>
      </p:pic>
      <p:sp>
        <p:nvSpPr>
          <p:cNvPr id="2" name="Title 1"/>
          <p:cNvSpPr>
            <a:spLocks noGrp="1" noEditPoints="1"/>
          </p:cNvSpPr>
          <p:nvPr>
            <p:ph type="title"/>
          </p:nvPr>
        </p:nvSpPr>
        <p:spPr>
          <a:xfrm>
            <a:off x="6766024" y="422771"/>
            <a:ext cx="4874773" cy="3685032"/>
          </a:xfrm>
        </p:spPr>
        <p:txBody>
          <a:bodyPr anchor="b">
            <a:noAutofit/>
          </a:bodyPr>
          <a:lstStyle>
            <a:lvl1pPr algn="l">
              <a:defRPr sz="4400"/>
            </a:lvl1pPr>
          </a:lstStyle>
          <a:p>
            <a:endParaRPr lang="en-US" dirty="0"/>
          </a:p>
        </p:txBody>
      </p:sp>
      <p:sp>
        <p:nvSpPr>
          <p:cNvPr id="10" name="Picture Placeholder 8"/>
          <p:cNvSpPr>
            <a:spLocks noGrp="1" noEditPoints="1"/>
          </p:cNvSpPr>
          <p:nvPr>
            <p:ph type="pic" sz="quarter" idx="10" hasCustomPrompt="1"/>
          </p:nvPr>
        </p:nvSpPr>
        <p:spPr>
          <a:xfrm>
            <a:off x="958680" y="888652"/>
            <a:ext cx="4846320" cy="4846320"/>
          </a:xfrm>
          <a:custGeom>
            <a:avLst/>
            <a:rect l="l" t="t" r="r" b="b"/>
            <a:pathLst>
              <a:path w="4846320" h="4846320">
                <a:moveTo>
                  <a:pt x="3465617" y="238237"/>
                </a:moveTo>
                <a:lnTo>
                  <a:pt x="3578182" y="292463"/>
                </a:lnTo>
                <a:cubicBezTo>
                  <a:pt x="4058866" y="553586"/>
                  <a:pt x="4441314" y="972627"/>
                  <a:pt x="4655896" y="1479957"/>
                </a:cubicBezTo>
                <a:lnTo>
                  <a:pt x="4705729" y="1616111"/>
                </a:lnTo>
                <a:lnTo>
                  <a:pt x="4661850" y="1627271"/>
                </a:lnTo>
                <a:cubicBezTo>
                  <a:pt x="4593296" y="1641147"/>
                  <a:pt x="4522316" y="1648434"/>
                  <a:pt x="4449615" y="1648434"/>
                </a:cubicBezTo>
                <a:cubicBezTo>
                  <a:pt x="3868008" y="1648434"/>
                  <a:pt x="3396523" y="1182066"/>
                  <a:pt x="3396523" y="606773"/>
                </a:cubicBezTo>
                <a:cubicBezTo>
                  <a:pt x="3396523" y="498906"/>
                  <a:pt x="3413099" y="394868"/>
                  <a:pt x="3443868" y="297015"/>
                </a:cubicBezTo>
                <a:lnTo>
                  <a:pt x="3465617" y="238237"/>
                </a:lnTo>
                <a:close/>
                <a:moveTo>
                  <a:pt x="2423160" y="0"/>
                </a:moveTo>
                <a:cubicBezTo>
                  <a:pt x="2757729" y="0"/>
                  <a:pt x="3076460" y="67805"/>
                  <a:pt x="3366363" y="190424"/>
                </a:cubicBezTo>
                <a:lnTo>
                  <a:pt x="3392938" y="203226"/>
                </a:lnTo>
                <a:lnTo>
                  <a:pt x="3367099" y="273111"/>
                </a:lnTo>
                <a:cubicBezTo>
                  <a:pt x="3333981" y="378515"/>
                  <a:pt x="3316140" y="490582"/>
                  <a:pt x="3316140" y="606773"/>
                </a:cubicBezTo>
                <a:cubicBezTo>
                  <a:pt x="3316140" y="1226461"/>
                  <a:pt x="3823614" y="1728818"/>
                  <a:pt x="4449615" y="1728818"/>
                </a:cubicBezTo>
                <a:cubicBezTo>
                  <a:pt x="4527865" y="1728818"/>
                  <a:pt x="4604263" y="1720969"/>
                  <a:pt x="4678050" y="1706022"/>
                </a:cubicBezTo>
                <a:lnTo>
                  <a:pt x="4733474" y="1691915"/>
                </a:lnTo>
                <a:lnTo>
                  <a:pt x="4737380" y="1702587"/>
                </a:lnTo>
                <a:cubicBezTo>
                  <a:pt x="4808180" y="1930216"/>
                  <a:pt x="4846320" y="2172234"/>
                  <a:pt x="4846320" y="2423160"/>
                </a:cubicBezTo>
                <a:cubicBezTo>
                  <a:pt x="4846320" y="3761434"/>
                  <a:pt x="3761434" y="4846320"/>
                  <a:pt x="2423160" y="4846320"/>
                </a:cubicBezTo>
                <a:cubicBezTo>
                  <a:pt x="1084886" y="4846320"/>
                  <a:pt x="0" y="3761434"/>
                  <a:pt x="0" y="2423160"/>
                </a:cubicBezTo>
                <a:cubicBezTo>
                  <a:pt x="0" y="1084886"/>
                  <a:pt x="1084886" y="0"/>
                  <a:pt x="2423160" y="0"/>
                </a:cubicBezTo>
                <a:close/>
              </a:path>
            </a:pathLst>
          </a:custGeom>
          <a:noFill/>
        </p:spPr>
        <p:txBody>
          <a:bodyPr wrap="square">
            <a:noAutofit/>
          </a:bodyPr>
          <a:lstStyle>
            <a:lvl1pPr marL="0" indent="0" algn="ctr">
              <a:buNone/>
            </a:lvl1pPr>
          </a:lstStyle>
          <a:p>
            <a:pPr lvl="0"/>
            <a:r>
              <a:rPr lang="en-US" dirty="0"/>
              <a:t>Click icon </a:t>
            </a:r>
            <a:br>
              <a:rPr lang="en-US" dirty="0"/>
            </a:br>
            <a:r>
              <a:rPr lang="en-US" dirty="0"/>
              <a:t>to add picture</a:t>
            </a:r>
          </a:p>
        </p:txBody>
      </p:sp>
      <p:sp>
        <p:nvSpPr>
          <p:cNvPr id="3" name="Content Placeholder 2"/>
          <p:cNvSpPr>
            <a:spLocks noGrp="1" noEditPoints="1"/>
          </p:cNvSpPr>
          <p:nvPr>
            <p:ph idx="1" hasCustomPrompt="1"/>
          </p:nvPr>
        </p:nvSpPr>
        <p:spPr>
          <a:xfrm>
            <a:off x="6766025" y="4204801"/>
            <a:ext cx="4889044" cy="2230428"/>
          </a:xfrm>
        </p:spPr>
        <p:txBody>
          <a:bodyPr>
            <a:normAutofit/>
          </a:bodyPr>
          <a:lstStyle>
            <a:lvl1pPr marL="0" indent="0" algn="l">
              <a:lnSpc>
                <a:spcPct val="120000"/>
              </a:lnSpc>
              <a:spcBef>
                <a:spcPts val="1000"/>
              </a:spcBef>
              <a:spcAft>
                <a:spcPts val="0"/>
              </a:spcAft>
              <a:buFont typeface="Arial" pitchFamily="34" charset="0" panose="020B0604020202020204"/>
              <a:buNone/>
              <a:defRPr sz="1800">
                <a:solidFill>
                  <a:schemeClr val="accent6">
                    <a:lumMod val="50000"/>
                  </a:schemeClr>
                </a:solidFill>
              </a:defRPr>
            </a:lvl1pPr>
            <a:lvl2pPr marL="0" indent="0" algn="l">
              <a:lnSpc>
                <a:spcPct val="120000"/>
              </a:lnSpc>
              <a:spcBef>
                <a:spcPts val="1000"/>
              </a:spcBef>
              <a:spcAft>
                <a:spcPts val="0"/>
              </a:spcAft>
              <a:buFont typeface="Arial" pitchFamily="34" charset="0" panose="020B0604020202020204"/>
              <a:buNone/>
              <a:defRPr sz="1800"/>
            </a:lvl2pPr>
            <a:lvl3pPr marL="914400" indent="0" algn="l">
              <a:lnSpc>
                <a:spcPct val="120000"/>
              </a:lnSpc>
              <a:spcBef>
                <a:spcPts val="1000"/>
              </a:spcBef>
              <a:spcAft>
                <a:spcPts val="0"/>
              </a:spcAft>
              <a:buFont typeface="Arial" pitchFamily="34" charset="0" panose="020B0604020202020204"/>
              <a:buNone/>
              <a:defRPr sz="1800"/>
            </a:lvl3pPr>
            <a:lvl4pPr marL="1371600" indent="0" algn="l">
              <a:lnSpc>
                <a:spcPct val="100000"/>
              </a:lnSpc>
              <a:spcBef>
                <a:spcPts val="1000"/>
              </a:spcBef>
              <a:spcAft>
                <a:spcPts val="800"/>
              </a:spcAft>
              <a:buNone/>
              <a:defRPr sz="1200"/>
            </a:lvl4pPr>
            <a:lvl5pPr marL="1828800" indent="0" algn="l">
              <a:lnSpc>
                <a:spcPct val="100000"/>
              </a:lnSpc>
              <a:spcBef>
                <a:spcPts val="1000"/>
              </a:spcBef>
              <a:spcAft>
                <a:spcPts val="800"/>
              </a:spcAft>
              <a:buNone/>
              <a:defRPr sz="1200"/>
            </a:lvl5pPr>
          </a:lstStyle>
          <a:p>
            <a:pPr lvl="0"/>
            <a:r>
              <a:rPr lang="en-US" dirty="0"/>
              <a:t>Click to add content</a:t>
            </a:r>
          </a:p>
          <a:p>
            <a:pPr lvl="1"/>
            <a:r>
              <a:rPr lang="en-US" dirty="0"/>
              <a:t>Second level</a:t>
            </a:r>
          </a:p>
          <a:p>
            <a:pPr lvl="2"/>
            <a:endParaRPr lang="en-US" dirty="0"/>
          </a:p>
        </p:txBody>
      </p:sp>
      <p:sp>
        <p:nvSpPr>
          <p:cNvPr id="11" name="Circle: Hollow 10"/>
          <p:cNvSpPr/>
          <p:nvPr userDrawn="1"/>
        </p:nvSpPr>
        <p:spPr>
          <a:xfrm>
            <a:off x="4274820" y="373380"/>
            <a:ext cx="2266950" cy="2244089"/>
          </a:xfrm>
          <a:prstGeom prst="donut">
            <a:avLst>
              <a:gd name="adj" fmla="val 358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oter Placeholder 6"/>
          <p:cNvSpPr>
            <a:spLocks noGrp="1" noEditPoints="1"/>
          </p:cNvSpPr>
          <p:nvPr>
            <p:ph type="ftr" sz="quarter" idx="11"/>
          </p:nvPr>
        </p:nvSpPr>
        <p:spPr/>
        <p:txBody>
          <a:bodyPr/>
          <a:lstStyle/>
          <a:p>
            <a:r>
              <a:rPr lang="en-US"/>
              <a:t>Business marketing meeting</a:t>
            </a:r>
            <a:endParaRPr lang="en-US" dirty="0"/>
          </a:p>
        </p:txBody>
      </p:sp>
      <p:sp>
        <p:nvSpPr>
          <p:cNvPr id="8" name="Slide Number Placeholder 7"/>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hasCustomPrompt="1"/>
          </p:nvPr>
        </p:nvSpPr>
        <p:spPr/>
        <p:txBody>
          <a:bodyPr/>
          <a:lstStyle/>
          <a:p>
            <a:r>
              <a:rPr lang="en-US" dirty="0"/>
              <a:t>Click to add title</a:t>
            </a:r>
          </a:p>
        </p:txBody>
      </p:sp>
      <p:sp>
        <p:nvSpPr>
          <p:cNvPr id="3" name="Footer Placeholder 2"/>
          <p:cNvSpPr>
            <a:spLocks noGrp="1" noEditPoints="1"/>
          </p:cNvSpPr>
          <p:nvPr>
            <p:ph type="ftr" sz="quarter" idx="10"/>
          </p:nvPr>
        </p:nvSpPr>
        <p:spPr/>
        <p:txBody>
          <a:bodyPr/>
          <a:lstStyle/>
          <a:p>
            <a:r>
              <a:rPr lang="en-US"/>
              <a:t>Business marketing meeting</a:t>
            </a:r>
            <a:endParaRPr lang="en-US" dirty="0"/>
          </a:p>
        </p:txBody>
      </p:sp>
      <p:sp>
        <p:nvSpPr>
          <p:cNvPr id="6" name="Slide Number Placeholder 5"/>
          <p:cNvSpPr>
            <a:spLocks noGrp="1" noEditPoints="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noEditPoints="1"/>
          </p:cNvSpPr>
          <p:nvPr>
            <p:ph type="ftr" sz="quarter" idx="10"/>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10" name="Rounded Rectangle 9"/>
          <p:cNvSpPr/>
          <p:nvPr userDrawn="1"/>
        </p:nvSpPr>
        <p:spPr>
          <a:xfrm>
            <a:off x="4951533" y="4056446"/>
            <a:ext cx="2496416" cy="2490682"/>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p:cNvPicPr>
            <a:picLocks noChangeAspect="1"/>
          </p:cNvPicPr>
          <p:nvPr userDrawn="1"/>
        </p:nvPicPr>
        <p:blipFill>
          <a:blip r:embed="rId1"/>
          <a:srcRect b="41026"/>
          <a:stretch/>
        </p:blipFill>
        <p:spPr>
          <a:xfrm>
            <a:off x="8045068" y="3116724"/>
            <a:ext cx="4328419" cy="3741276"/>
          </a:xfrm>
          <a:prstGeom prst="rect">
            <a:avLst/>
          </a:prstGeom>
        </p:spPr>
      </p:pic>
      <p:sp>
        <p:nvSpPr>
          <p:cNvPr id="16" name="Rounded Rectangle 14"/>
          <p:cNvSpPr/>
          <p:nvPr userDrawn="1"/>
        </p:nvSpPr>
        <p:spPr>
          <a:xfrm>
            <a:off x="512510" y="4485800"/>
            <a:ext cx="1387442" cy="1384255"/>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5"/>
          <p:cNvSpPr/>
          <p:nvPr userDrawn="1"/>
        </p:nvSpPr>
        <p:spPr>
          <a:xfrm>
            <a:off x="2862900" y="3712319"/>
            <a:ext cx="3059474" cy="3145681"/>
          </a:xfrm>
          <a:custGeom>
            <a:avLst/>
            <a:rect l="l" t="t" r="r" b="b"/>
            <a:pathLst>
              <a:path w="3059474" h="3145681">
                <a:moveTo>
                  <a:pt x="2216294" y="1963"/>
                </a:moveTo>
                <a:cubicBezTo>
                  <a:pt x="2367730" y="-8739"/>
                  <a:pt x="2523875" y="24110"/>
                  <a:pt x="2665245" y="105730"/>
                </a:cubicBezTo>
                <a:cubicBezTo>
                  <a:pt x="3042233" y="323384"/>
                  <a:pt x="3171399" y="805435"/>
                  <a:pt x="2953745" y="1182423"/>
                </a:cubicBezTo>
                <a:lnTo>
                  <a:pt x="1820257" y="3145681"/>
                </a:lnTo>
                <a:lnTo>
                  <a:pt x="0" y="3145681"/>
                </a:lnTo>
                <a:lnTo>
                  <a:pt x="1588552" y="394229"/>
                </a:lnTo>
                <a:cubicBezTo>
                  <a:pt x="1724586" y="158612"/>
                  <a:pt x="1963900" y="19800"/>
                  <a:pt x="2216294" y="196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noEditPoints="1"/>
          </p:cNvSpPr>
          <p:nvPr>
            <p:ph type="ctrTitle"/>
          </p:nvPr>
        </p:nvSpPr>
        <p:spPr>
          <a:xfrm>
            <a:off x="6643512" y="34509"/>
            <a:ext cx="4042719" cy="2771343"/>
          </a:xfrm>
        </p:spPr>
        <p:txBody>
          <a:bodyPr anchor="b">
            <a:noAutofit/>
          </a:bodyPr>
          <a:lstStyle>
            <a:lvl1pPr algn="ctr">
              <a:lnSpc>
                <a:spcPct val="100000"/>
              </a:lnSpc>
              <a:defRPr sz="3600" b="1" cap="all" baseline="0"/>
            </a:lvl1pPr>
          </a:lstStyle>
          <a:p>
            <a:endParaRPr lang="en-US" dirty="0"/>
          </a:p>
        </p:txBody>
      </p:sp>
      <p:sp>
        <p:nvSpPr>
          <p:cNvPr id="41" name="Picture Placeholder 40"/>
          <p:cNvSpPr>
            <a:spLocks noGrp="1" noEditPoints="1"/>
          </p:cNvSpPr>
          <p:nvPr>
            <p:ph type="pic" sz="quarter" idx="11" hasCustomPrompt="1"/>
          </p:nvPr>
        </p:nvSpPr>
        <p:spPr>
          <a:xfrm>
            <a:off x="1021742" y="0"/>
            <a:ext cx="5455978" cy="4833388"/>
          </a:xfrm>
          <a:custGeom>
            <a:avLst/>
            <a:rect l="l" t="t" r="r" b="b"/>
            <a:pathLst>
              <a:path w="5455978" h="4833388">
                <a:moveTo>
                  <a:pt x="5053562" y="697005"/>
                </a:moveTo>
                <a:lnTo>
                  <a:pt x="4555554" y="1559581"/>
                </a:lnTo>
                <a:lnTo>
                  <a:pt x="4520518" y="1446747"/>
                </a:lnTo>
                <a:cubicBezTo>
                  <a:pt x="4512108" y="1405660"/>
                  <a:pt x="4507691" y="1363119"/>
                  <a:pt x="4507691" y="1319547"/>
                </a:cubicBezTo>
                <a:cubicBezTo>
                  <a:pt x="4507691" y="1014542"/>
                  <a:pt x="4724102" y="760068"/>
                  <a:pt x="5011792" y="701215"/>
                </a:cubicBezTo>
                <a:lnTo>
                  <a:pt x="5053562" y="697005"/>
                </a:lnTo>
                <a:close/>
                <a:moveTo>
                  <a:pt x="1553707" y="0"/>
                </a:moveTo>
                <a:lnTo>
                  <a:pt x="5455978" y="0"/>
                </a:lnTo>
                <a:lnTo>
                  <a:pt x="5100963" y="614906"/>
                </a:lnTo>
                <a:lnTo>
                  <a:pt x="4996209" y="625463"/>
                </a:lnTo>
                <a:cubicBezTo>
                  <a:pt x="4673284" y="691526"/>
                  <a:pt x="4430368" y="977175"/>
                  <a:pt x="4430368" y="1319547"/>
                </a:cubicBezTo>
                <a:cubicBezTo>
                  <a:pt x="4430368" y="1417368"/>
                  <a:pt x="4450198" y="1510558"/>
                  <a:pt x="4486058" y="1595319"/>
                </a:cubicBezTo>
                <a:lnTo>
                  <a:pt x="4509739" y="1638936"/>
                </a:lnTo>
                <a:lnTo>
                  <a:pt x="3153367" y="3988240"/>
                </a:lnTo>
                <a:cubicBezTo>
                  <a:pt x="2686760" y="4796427"/>
                  <a:pt x="1653336" y="5073332"/>
                  <a:pt x="845150" y="4606725"/>
                </a:cubicBezTo>
                <a:cubicBezTo>
                  <a:pt x="36963" y="4140118"/>
                  <a:pt x="-239943" y="3106694"/>
                  <a:pt x="226664" y="2298507"/>
                </a:cubicBezTo>
                <a:lnTo>
                  <a:pt x="329235" y="2120849"/>
                </a:lnTo>
                <a:lnTo>
                  <a:pt x="371252" y="2229458"/>
                </a:lnTo>
                <a:cubicBezTo>
                  <a:pt x="422650" y="2367223"/>
                  <a:pt x="474920" y="2506739"/>
                  <a:pt x="559552" y="2626762"/>
                </a:cubicBezTo>
                <a:cubicBezTo>
                  <a:pt x="664100" y="2775040"/>
                  <a:pt x="812390" y="2885864"/>
                  <a:pt x="957839" y="2993841"/>
                </a:cubicBezTo>
                <a:cubicBezTo>
                  <a:pt x="968982" y="3002164"/>
                  <a:pt x="982113" y="3010924"/>
                  <a:pt x="995878" y="3008734"/>
                </a:cubicBezTo>
                <a:cubicBezTo>
                  <a:pt x="1023452" y="3004135"/>
                  <a:pt x="1024981" y="2965150"/>
                  <a:pt x="1019279" y="2937771"/>
                </a:cubicBezTo>
                <a:cubicBezTo>
                  <a:pt x="947330" y="2588870"/>
                  <a:pt x="866401" y="2221571"/>
                  <a:pt x="626913" y="1958089"/>
                </a:cubicBezTo>
                <a:cubicBezTo>
                  <a:pt x="593561" y="1921403"/>
                  <a:pt x="557585" y="1887290"/>
                  <a:pt x="521718" y="1853095"/>
                </a:cubicBezTo>
                <a:lnTo>
                  <a:pt x="497773" y="1828933"/>
                </a:lnTo>
                <a:lnTo>
                  <a:pt x="723060" y="1438724"/>
                </a:lnTo>
                <a:lnTo>
                  <a:pt x="730945" y="1446043"/>
                </a:lnTo>
                <a:cubicBezTo>
                  <a:pt x="756833" y="1465071"/>
                  <a:pt x="784718" y="1481607"/>
                  <a:pt x="813264" y="1496390"/>
                </a:cubicBezTo>
                <a:cubicBezTo>
                  <a:pt x="891352" y="1536689"/>
                  <a:pt x="988887" y="1563849"/>
                  <a:pt x="1064353" y="1518729"/>
                </a:cubicBezTo>
                <a:cubicBezTo>
                  <a:pt x="1155333" y="1464192"/>
                  <a:pt x="1162980" y="1324896"/>
                  <a:pt x="1103267" y="1237288"/>
                </a:cubicBezTo>
                <a:cubicBezTo>
                  <a:pt x="1073421" y="1193484"/>
                  <a:pt x="1032143" y="1160466"/>
                  <a:pt x="985448" y="1135252"/>
                </a:cubicBezTo>
                <a:lnTo>
                  <a:pt x="915960" y="1104611"/>
                </a:lnTo>
                <a:lnTo>
                  <a:pt x="1553707" y="0"/>
                </a:lnTo>
                <a:close/>
              </a:path>
            </a:pathLst>
          </a:custGeom>
          <a:noFill/>
        </p:spPr>
        <p:txBody>
          <a:bodyPr wrap="square">
            <a:noAutofit/>
          </a:bodyPr>
          <a:lstStyle>
            <a:lvl1pPr marL="0" indent="0" algn="ctr">
              <a:buNone/>
              <a:defRPr sz="1800"/>
            </a:lvl1pPr>
          </a:lstStyle>
          <a:p>
            <a:pPr lvl="0"/>
            <a:r>
              <a:rPr lang="en-US" dirty="0"/>
              <a:t>Click to add picture</a:t>
            </a:r>
          </a:p>
        </p:txBody>
      </p:sp>
      <p:sp>
        <p:nvSpPr>
          <p:cNvPr id="15" name="Content Placeholder 2"/>
          <p:cNvSpPr>
            <a:spLocks noGrp="1" noEditPoints="1"/>
          </p:cNvSpPr>
          <p:nvPr>
            <p:ph idx="1" hasCustomPrompt="1"/>
          </p:nvPr>
        </p:nvSpPr>
        <p:spPr>
          <a:xfrm>
            <a:off x="6643512" y="2907616"/>
            <a:ext cx="4042719" cy="3216688"/>
          </a:xfrm>
        </p:spPr>
        <p:txBody>
          <a:bodyPr vert="horz" lIns="91440" tIns="45720" rIns="91440" bIns="45720" rtlCol="0" anchor="t">
            <a:normAutofit/>
          </a:bodyPr>
          <a:lstStyle>
            <a:lvl1pPr marL="0" indent="0" algn="ctr">
              <a:buNone/>
              <a:defRPr sz="2400"/>
            </a:lvl1pPr>
            <a:lvl2pPr marL="0" indent="0" algn="ctr">
              <a:buNone/>
              <a:defRPr sz="2000"/>
            </a:lvl2pPr>
            <a:lvl3pPr marL="0" indent="0" algn="ctr">
              <a:buNone/>
              <a:defRPr sz="1800"/>
            </a:lvl3pPr>
            <a:lvl4pPr marL="0" indent="0" algn="ctr">
              <a:buNone/>
              <a:defRPr sz="1600"/>
            </a:lvl4pPr>
            <a:lvl5pPr marL="0" indent="0" algn="ctr">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ircle: Hollow 3"/>
          <p:cNvSpPr/>
          <p:nvPr userDrawn="1"/>
        </p:nvSpPr>
        <p:spPr>
          <a:xfrm>
            <a:off x="5452110" y="613411"/>
            <a:ext cx="1417320" cy="1416956"/>
          </a:xfrm>
          <a:prstGeom prst="donut">
            <a:avLst>
              <a:gd name="adj" fmla="val 5457"/>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Freeform: Shape 46"/>
          <p:cNvSpPr/>
          <p:nvPr userDrawn="1"/>
        </p:nvSpPr>
        <p:spPr>
          <a:xfrm rot="10800000" flipH="1">
            <a:off x="0" y="0"/>
            <a:ext cx="2163417" cy="3009075"/>
          </a:xfrm>
          <a:custGeom>
            <a:avLst/>
            <a:rect l="l" t="t" r="r" b="b"/>
            <a:pathLst>
              <a:path w="2163417" h="3009075">
                <a:moveTo>
                  <a:pt x="1493017" y="3009075"/>
                </a:moveTo>
                <a:lnTo>
                  <a:pt x="1872777" y="3009075"/>
                </a:lnTo>
                <a:lnTo>
                  <a:pt x="1913900" y="2952775"/>
                </a:lnTo>
                <a:cubicBezTo>
                  <a:pt x="1999195" y="2822759"/>
                  <a:pt x="2058412" y="2675581"/>
                  <a:pt x="2084325" y="2522160"/>
                </a:cubicBezTo>
                <a:cubicBezTo>
                  <a:pt x="1970819" y="2493907"/>
                  <a:pt x="1849447" y="2542748"/>
                  <a:pt x="1761963" y="2620279"/>
                </a:cubicBezTo>
                <a:cubicBezTo>
                  <a:pt x="1674480" y="2697811"/>
                  <a:pt x="1614329" y="2801186"/>
                  <a:pt x="1555926" y="2902372"/>
                </a:cubicBezTo>
                <a:lnTo>
                  <a:pt x="1493017" y="3009075"/>
                </a:lnTo>
                <a:close/>
                <a:moveTo>
                  <a:pt x="834010" y="3009075"/>
                </a:moveTo>
                <a:lnTo>
                  <a:pt x="948009" y="3009075"/>
                </a:lnTo>
                <a:lnTo>
                  <a:pt x="989692" y="2797901"/>
                </a:lnTo>
                <a:cubicBezTo>
                  <a:pt x="1003033" y="2732853"/>
                  <a:pt x="973508" y="2676566"/>
                  <a:pt x="986849" y="2611518"/>
                </a:cubicBezTo>
                <a:cubicBezTo>
                  <a:pt x="1019219" y="2452294"/>
                  <a:pt x="1144102" y="2330521"/>
                  <a:pt x="1262642" y="2219239"/>
                </a:cubicBezTo>
                <a:cubicBezTo>
                  <a:pt x="1349907" y="2137546"/>
                  <a:pt x="1439359" y="2054101"/>
                  <a:pt x="1549153" y="2007013"/>
                </a:cubicBezTo>
                <a:cubicBezTo>
                  <a:pt x="1646469" y="1964964"/>
                  <a:pt x="1753857" y="1954234"/>
                  <a:pt x="1856876" y="1929045"/>
                </a:cubicBezTo>
                <a:cubicBezTo>
                  <a:pt x="1959894" y="1903856"/>
                  <a:pt x="2065316" y="1859396"/>
                  <a:pt x="2125008" y="1771787"/>
                </a:cubicBezTo>
                <a:cubicBezTo>
                  <a:pt x="2184721" y="1684179"/>
                  <a:pt x="2177074" y="1544883"/>
                  <a:pt x="2086094" y="1490346"/>
                </a:cubicBezTo>
                <a:cubicBezTo>
                  <a:pt x="2010628" y="1445226"/>
                  <a:pt x="1913093" y="1472386"/>
                  <a:pt x="1835005" y="1512685"/>
                </a:cubicBezTo>
                <a:cubicBezTo>
                  <a:pt x="1777913" y="1542252"/>
                  <a:pt x="1723465" y="1578828"/>
                  <a:pt x="1682345" y="1628328"/>
                </a:cubicBezTo>
                <a:cubicBezTo>
                  <a:pt x="1636855" y="1683084"/>
                  <a:pt x="1610178" y="1750760"/>
                  <a:pt x="1575831" y="1813181"/>
                </a:cubicBezTo>
                <a:cubicBezTo>
                  <a:pt x="1475445" y="1996281"/>
                  <a:pt x="1311850" y="2134480"/>
                  <a:pt x="1151755" y="2268518"/>
                </a:cubicBezTo>
                <a:cubicBezTo>
                  <a:pt x="1132509" y="2284506"/>
                  <a:pt x="1108669" y="2301808"/>
                  <a:pt x="1084611" y="2294800"/>
                </a:cubicBezTo>
                <a:cubicBezTo>
                  <a:pt x="1133601" y="1928167"/>
                  <a:pt x="1193092" y="1537651"/>
                  <a:pt x="1438920" y="1261465"/>
                </a:cubicBezTo>
                <a:cubicBezTo>
                  <a:pt x="1504751" y="1187438"/>
                  <a:pt x="1581949" y="1124359"/>
                  <a:pt x="1648654" y="1050986"/>
                </a:cubicBezTo>
                <a:cubicBezTo>
                  <a:pt x="1888142" y="787504"/>
                  <a:pt x="1969071" y="420205"/>
                  <a:pt x="2041020" y="71304"/>
                </a:cubicBezTo>
                <a:cubicBezTo>
                  <a:pt x="2046722" y="43925"/>
                  <a:pt x="2045193" y="4940"/>
                  <a:pt x="2017619" y="341"/>
                </a:cubicBezTo>
                <a:cubicBezTo>
                  <a:pt x="2003854" y="-1849"/>
                  <a:pt x="1990723" y="6911"/>
                  <a:pt x="1979580" y="15234"/>
                </a:cubicBezTo>
                <a:cubicBezTo>
                  <a:pt x="1834131" y="123211"/>
                  <a:pt x="1685841" y="234035"/>
                  <a:pt x="1581293" y="382313"/>
                </a:cubicBezTo>
                <a:cubicBezTo>
                  <a:pt x="1496661" y="502336"/>
                  <a:pt x="1444391" y="641852"/>
                  <a:pt x="1392993" y="779617"/>
                </a:cubicBezTo>
                <a:cubicBezTo>
                  <a:pt x="1311634" y="997761"/>
                  <a:pt x="1212341" y="1214372"/>
                  <a:pt x="1164880" y="1442374"/>
                </a:cubicBezTo>
                <a:cubicBezTo>
                  <a:pt x="1126170" y="1629199"/>
                  <a:pt x="1087239" y="1815805"/>
                  <a:pt x="1048527" y="2002632"/>
                </a:cubicBezTo>
                <a:cubicBezTo>
                  <a:pt x="1027749" y="2102723"/>
                  <a:pt x="999756" y="2213764"/>
                  <a:pt x="913146" y="2268080"/>
                </a:cubicBezTo>
                <a:cubicBezTo>
                  <a:pt x="888430" y="2263042"/>
                  <a:pt x="871154" y="2240922"/>
                  <a:pt x="856937" y="2219896"/>
                </a:cubicBezTo>
                <a:cubicBezTo>
                  <a:pt x="584863" y="1819090"/>
                  <a:pt x="556650" y="1303514"/>
                  <a:pt x="370747" y="856053"/>
                </a:cubicBezTo>
                <a:cubicBezTo>
                  <a:pt x="303931" y="695074"/>
                  <a:pt x="216010" y="542963"/>
                  <a:pt x="110511" y="404268"/>
                </a:cubicBezTo>
                <a:lnTo>
                  <a:pt x="0" y="276682"/>
                </a:lnTo>
                <a:lnTo>
                  <a:pt x="0" y="1089858"/>
                </a:lnTo>
                <a:lnTo>
                  <a:pt x="70976" y="1225338"/>
                </a:lnTo>
                <a:cubicBezTo>
                  <a:pt x="137808" y="1344185"/>
                  <a:pt x="212019" y="1458638"/>
                  <a:pt x="295948" y="1566999"/>
                </a:cubicBezTo>
                <a:cubicBezTo>
                  <a:pt x="368560" y="1660302"/>
                  <a:pt x="447732" y="1748567"/>
                  <a:pt x="514658" y="1845813"/>
                </a:cubicBezTo>
                <a:cubicBezTo>
                  <a:pt x="699466" y="2114550"/>
                  <a:pt x="781920" y="2440883"/>
                  <a:pt x="825662" y="2764392"/>
                </a:cubicBezTo>
                <a:cubicBezTo>
                  <a:pt x="835833" y="2838967"/>
                  <a:pt x="843160" y="2917430"/>
                  <a:pt x="837091" y="2992607"/>
                </a:cubicBezTo>
                <a:lnTo>
                  <a:pt x="834010" y="3009075"/>
                </a:lnTo>
                <a:close/>
                <a:moveTo>
                  <a:pt x="496733" y="3009075"/>
                </a:moveTo>
                <a:lnTo>
                  <a:pt x="596226" y="3009075"/>
                </a:lnTo>
                <a:lnTo>
                  <a:pt x="569498" y="2969555"/>
                </a:lnTo>
                <a:cubicBezTo>
                  <a:pt x="518265" y="2878718"/>
                  <a:pt x="477585" y="2778957"/>
                  <a:pt x="434172" y="2684451"/>
                </a:cubicBezTo>
                <a:cubicBezTo>
                  <a:pt x="347346" y="2495440"/>
                  <a:pt x="215681" y="2297209"/>
                  <a:pt x="11408" y="2260195"/>
                </a:cubicBezTo>
                <a:lnTo>
                  <a:pt x="0" y="2259556"/>
                </a:lnTo>
                <a:lnTo>
                  <a:pt x="0" y="2700555"/>
                </a:lnTo>
                <a:lnTo>
                  <a:pt x="95610" y="2774247"/>
                </a:lnTo>
                <a:cubicBezTo>
                  <a:pt x="194905" y="2835572"/>
                  <a:pt x="313227" y="2862511"/>
                  <a:pt x="409240" y="2928873"/>
                </a:cubicBezTo>
                <a:cubicBezTo>
                  <a:pt x="433954" y="2945956"/>
                  <a:pt x="456727" y="2965366"/>
                  <a:pt x="477743" y="2986594"/>
                </a:cubicBezTo>
                <a:lnTo>
                  <a:pt x="496733" y="3009075"/>
                </a:lnTo>
                <a:close/>
              </a:path>
            </a:pathLst>
          </a:custGeom>
          <a:solidFill>
            <a:schemeClr val="bg1"/>
          </a:solidFill>
          <a:ln w="0" cap="flat">
            <a:noFill/>
            <a:prstDash val="solid"/>
            <a:miter/>
          </a:ln>
        </p:spPr>
        <p:txBody>
          <a:bodyPr rtlCol="0" anchor="ctr"/>
          <a:lstStyle/>
          <a:p>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13" name="Graphic 12"/>
          <p:cNvPicPr>
            <a:picLocks noChangeAspect="1"/>
          </p:cNvPicPr>
          <p:nvPr userDrawn="1"/>
        </p:nvPicPr>
        <p:blipFill>
          <a:blip r:embed="rId1"/>
          <a:srcRect b="18292"/>
          <a:stretch/>
        </p:blipFill>
        <p:spPr>
          <a:xfrm rot="16200000">
            <a:off x="8460658" y="2977669"/>
            <a:ext cx="2975009" cy="4487675"/>
          </a:xfrm>
          <a:prstGeom prst="rect">
            <a:avLst/>
          </a:prstGeom>
        </p:spPr>
      </p:pic>
      <p:pic>
        <p:nvPicPr>
          <p:cNvPr id="14" name="Graphic 13"/>
          <p:cNvPicPr>
            <a:picLocks noChangeAspect="1"/>
          </p:cNvPicPr>
          <p:nvPr userDrawn="1"/>
        </p:nvPicPr>
        <p:blipFill>
          <a:blip r:embed="rId2"/>
          <a:srcRect l="-1939" t="-1" b="50014"/>
          <a:stretch/>
        </p:blipFill>
        <p:spPr>
          <a:xfrm rot="10800000" flipH="1">
            <a:off x="-1118397" y="0"/>
            <a:ext cx="4787698" cy="3440798"/>
          </a:xfrm>
          <a:prstGeom prst="rect">
            <a:avLst/>
          </a:prstGeom>
        </p:spPr>
      </p:pic>
      <p:sp>
        <p:nvSpPr>
          <p:cNvPr id="15" name="Freeform 5"/>
          <p:cNvSpPr/>
          <p:nvPr userDrawn="1"/>
        </p:nvSpPr>
        <p:spPr>
          <a:xfrm rot="8100000">
            <a:off x="8942561" y="-1269021"/>
            <a:ext cx="2169988" cy="3494471"/>
          </a:xfrm>
          <a:custGeom>
            <a:avLst/>
            <a:rect l="l" t="t" r="r" b="b"/>
            <a:pathLst>
              <a:path w="2169988" h="3494471">
                <a:moveTo>
                  <a:pt x="2169988" y="3494471"/>
                </a:moveTo>
                <a:lnTo>
                  <a:pt x="0" y="1324484"/>
                </a:lnTo>
                <a:lnTo>
                  <a:pt x="0" y="1084994"/>
                </a:lnTo>
                <a:cubicBezTo>
                  <a:pt x="0" y="485768"/>
                  <a:pt x="485768" y="0"/>
                  <a:pt x="1084994" y="0"/>
                </a:cubicBezTo>
                <a:cubicBezTo>
                  <a:pt x="1684220" y="0"/>
                  <a:pt x="2169988" y="485768"/>
                  <a:pt x="2169988" y="1084994"/>
                </a:cubicBezTo>
                <a:lnTo>
                  <a:pt x="2169988" y="3494471"/>
                </a:lnTo>
                <a:close/>
              </a:path>
            </a:pathLst>
          </a:cu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6"/>
          <p:cNvSpPr/>
          <p:nvPr userDrawn="1"/>
        </p:nvSpPr>
        <p:spPr>
          <a:xfrm>
            <a:off x="314795" y="4285476"/>
            <a:ext cx="5195233" cy="2572525"/>
          </a:xfrm>
          <a:custGeom>
            <a:avLst/>
            <a:rect l="l" t="t" r="r" b="b"/>
            <a:pathLst>
              <a:path w="5195233" h="2572525">
                <a:moveTo>
                  <a:pt x="1854535" y="0"/>
                </a:moveTo>
                <a:cubicBezTo>
                  <a:pt x="2329151" y="0"/>
                  <a:pt x="2803768" y="181060"/>
                  <a:pt x="3165888" y="543180"/>
                </a:cubicBezTo>
                <a:lnTo>
                  <a:pt x="5195233" y="2572525"/>
                </a:lnTo>
                <a:lnTo>
                  <a:pt x="145137" y="2572525"/>
                </a:lnTo>
                <a:lnTo>
                  <a:pt x="135796" y="2552397"/>
                </a:lnTo>
                <a:cubicBezTo>
                  <a:pt x="-135795" y="1882658"/>
                  <a:pt x="0" y="1086361"/>
                  <a:pt x="543181" y="543180"/>
                </a:cubicBezTo>
                <a:cubicBezTo>
                  <a:pt x="905301" y="181060"/>
                  <a:pt x="1379918" y="0"/>
                  <a:pt x="1854535"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noEditPoints="1"/>
          </p:cNvSpPr>
          <p:nvPr>
            <p:ph type="title" hasCustomPrompt="1"/>
          </p:nvPr>
        </p:nvSpPr>
        <p:spPr>
          <a:xfrm>
            <a:off x="381000" y="1478280"/>
            <a:ext cx="11430000" cy="1941577"/>
          </a:xfrm>
        </p:spPr>
        <p:txBody>
          <a:bodyPr anchor="b">
            <a:noAutofit/>
          </a:bodyPr>
          <a:lstStyle>
            <a:lvl1pPr algn="ctr">
              <a:defRPr sz="5400"/>
            </a:lvl1pPr>
          </a:lstStyle>
          <a:p>
            <a:r>
              <a:rPr lang="en-US" dirty="0"/>
              <a:t>Click to add title</a:t>
            </a:r>
          </a:p>
        </p:txBody>
      </p:sp>
      <p:sp>
        <p:nvSpPr>
          <p:cNvPr id="3" name="Content Placeholder 2"/>
          <p:cNvSpPr>
            <a:spLocks noGrp="1" noEditPoints="1"/>
          </p:cNvSpPr>
          <p:nvPr>
            <p:ph idx="1" hasCustomPrompt="1"/>
          </p:nvPr>
        </p:nvSpPr>
        <p:spPr>
          <a:xfrm>
            <a:off x="1524000" y="3566161"/>
            <a:ext cx="9144000" cy="2610802"/>
          </a:xfrm>
        </p:spPr>
        <p:txBody>
          <a:bodyPr>
            <a:normAutofit/>
          </a:bodyPr>
          <a:lstStyle>
            <a:lvl1pPr marL="0" indent="0" algn="ctr">
              <a:buNone/>
              <a:defRPr sz="2400"/>
            </a:lvl1pPr>
            <a:lvl2pPr marL="0" indent="0" algn="ctr">
              <a:buNone/>
              <a:defRPr sz="2000"/>
            </a:lvl2pPr>
            <a:lvl3pPr marL="0" indent="0" algn="ctr">
              <a:buNone/>
              <a:defRPr sz="1800"/>
            </a:lvl3pPr>
            <a:lvl4pPr marL="0" indent="0" algn="ctr">
              <a:buNone/>
              <a:defRPr sz="1600"/>
            </a:lvl4pPr>
            <a:lvl5pPr marL="0" indent="0" algn="ctr">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noEditPoints="1"/>
          </p:cNvSpPr>
          <p:nvPr>
            <p:ph type="ftr" sz="quarter" idx="10"/>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ounded Rectangle 7"/>
          <p:cNvSpPr/>
          <p:nvPr userDrawn="1"/>
        </p:nvSpPr>
        <p:spPr>
          <a:xfrm>
            <a:off x="8343414" y="4494073"/>
            <a:ext cx="1987492" cy="1982927"/>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5"/>
          <p:cNvSpPr/>
          <p:nvPr userDrawn="1"/>
        </p:nvSpPr>
        <p:spPr>
          <a:xfrm>
            <a:off x="1577145" y="459664"/>
            <a:ext cx="1264173" cy="1222535"/>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p:cNvPicPr>
            <a:picLocks noChangeAspect="1"/>
          </p:cNvPicPr>
          <p:nvPr userDrawn="1"/>
        </p:nvPicPr>
        <p:blipFill>
          <a:blip r:embed="rId1"/>
          <a:srcRect l="49177" b="21401"/>
          <a:stretch/>
        </p:blipFill>
        <p:spPr>
          <a:xfrm rot="10800000">
            <a:off x="10330906" y="0"/>
            <a:ext cx="1869610" cy="4237825"/>
          </a:xfrm>
          <a:prstGeom prst="rect">
            <a:avLst/>
          </a:prstGeom>
        </p:spPr>
      </p:pic>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3" name="Content Placeholder 2"/>
          <p:cNvSpPr>
            <a:spLocks noGrp="1" noEditPoints="1"/>
          </p:cNvSpPr>
          <p:nvPr>
            <p:ph idx="1" hasCustomPrompt="1"/>
          </p:nvPr>
        </p:nvSpPr>
        <p:spPr>
          <a:xfrm>
            <a:off x="1193410" y="2103121"/>
            <a:ext cx="9805181" cy="3951179"/>
          </a:xfrm>
        </p:spPr>
        <p:txBody>
          <a:bodyPr>
            <a:normAutofit/>
          </a:bodyPr>
          <a:lstStyle>
            <a:lvl1pPr marL="0" indent="0" algn="l">
              <a:lnSpc>
                <a:spcPct val="100000"/>
              </a:lnSpc>
              <a:spcBef>
                <a:spcPts val="1000"/>
              </a:spcBef>
              <a:spcAft>
                <a:spcPts val="800"/>
              </a:spcAft>
              <a:buNone/>
              <a:defRPr sz="1800"/>
            </a:lvl1pPr>
            <a:lvl2pPr marL="742950" indent="-285750" algn="l">
              <a:lnSpc>
                <a:spcPct val="100000"/>
              </a:lnSpc>
              <a:spcBef>
                <a:spcPts val="1000"/>
              </a:spcBef>
              <a:spcAft>
                <a:spcPts val="800"/>
              </a:spcAft>
              <a:buFont typeface="Arial" pitchFamily="34" charset="0" panose="020B0604020202020204"/>
              <a:buChar char="•"/>
              <a:defRPr sz="1600"/>
            </a:lvl2pPr>
            <a:lvl3pPr marL="1200150" indent="-285750" algn="l">
              <a:lnSpc>
                <a:spcPct val="100000"/>
              </a:lnSpc>
              <a:spcBef>
                <a:spcPts val="1000"/>
              </a:spcBef>
              <a:spcAft>
                <a:spcPts val="800"/>
              </a:spcAft>
              <a:buFont typeface="Arial" pitchFamily="34" charset="0" panose="020B0604020202020204"/>
              <a:buChar char="•"/>
              <a:defRPr sz="1400"/>
            </a:lvl3pPr>
            <a:lvl4pPr marL="1543050" indent="-171450" algn="l">
              <a:lnSpc>
                <a:spcPct val="100000"/>
              </a:lnSpc>
              <a:spcBef>
                <a:spcPts val="1000"/>
              </a:spcBef>
              <a:spcAft>
                <a:spcPts val="800"/>
              </a:spcAft>
              <a:buFont typeface="Arial" pitchFamily="34" charset="0" panose="020B0604020202020204"/>
              <a:buChar char="•"/>
              <a:defRPr sz="1200"/>
            </a:lvl4pPr>
            <a:lvl5pPr marL="2000250" indent="-171450" algn="l">
              <a:lnSpc>
                <a:spcPct val="10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noEditPoints="1"/>
          </p:cNvSpPr>
          <p:nvPr>
            <p:ph type="ftr" sz="quarter" idx="10"/>
          </p:nvPr>
        </p:nvSpPr>
        <p:spPr/>
        <p:txBody>
          <a:bodyPr/>
          <a:lstStyle/>
          <a:p>
            <a:r>
              <a:rPr lang="en-US"/>
              <a:t>Business marketing meeting</a:t>
            </a:r>
            <a:endParaRPr lang="en-US" dirty="0"/>
          </a:p>
        </p:txBody>
      </p:sp>
      <p:sp>
        <p:nvSpPr>
          <p:cNvPr id="8" name="Slide Number Placeholder 7"/>
          <p:cNvSpPr>
            <a:spLocks noGrp="1" noEditPoints="1"/>
          </p:cNvSpPr>
          <p:nvPr>
            <p:ph type="sldNum" sz="quarter" idx="11"/>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Picture 1">
    <p:spTree>
      <p:nvGrpSpPr>
        <p:cNvPr id="1" name=""/>
        <p:cNvGrpSpPr/>
        <p:nvPr/>
      </p:nvGrpSpPr>
      <p:grpSpPr>
        <a:xfrm>
          <a:off x="0" y="0"/>
          <a:ext cx="0" cy="0"/>
          <a:chOff x="0" y="0"/>
          <a:chExt cx="0" cy="0"/>
        </a:xfrm>
      </p:grpSpPr>
      <p:sp>
        <p:nvSpPr>
          <p:cNvPr id="7" name="Freeform 3"/>
          <p:cNvSpPr/>
          <p:nvPr userDrawn="1"/>
        </p:nvSpPr>
        <p:spPr>
          <a:xfrm>
            <a:off x="2535937" y="0"/>
            <a:ext cx="7498230" cy="6858000"/>
          </a:xfrm>
          <a:custGeom>
            <a:avLst/>
            <a:rect l="l" t="t" r="r" b="b"/>
            <a:pathLst>
              <a:path w="7498230" h="6858000">
                <a:moveTo>
                  <a:pt x="3959468" y="0"/>
                </a:moveTo>
                <a:lnTo>
                  <a:pt x="7498230" y="0"/>
                </a:lnTo>
                <a:lnTo>
                  <a:pt x="3538762" y="6858000"/>
                </a:lnTo>
                <a:lnTo>
                  <a:pt x="0" y="6858000"/>
                </a:lnTo>
                <a:lnTo>
                  <a:pt x="3959468" y="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Graphic 7"/>
          <p:cNvPicPr>
            <a:picLocks noChangeAspect="1"/>
          </p:cNvPicPr>
          <p:nvPr userDrawn="1"/>
        </p:nvPicPr>
        <p:blipFill>
          <a:blip r:embed="rId1"/>
          <a:srcRect l="43700" b="63293"/>
          <a:stretch/>
        </p:blipFill>
        <p:spPr>
          <a:xfrm rot="5400000">
            <a:off x="-439665" y="431782"/>
            <a:ext cx="3388135" cy="2524571"/>
          </a:xfrm>
          <a:prstGeom prst="rect">
            <a:avLst/>
          </a:prstGeom>
        </p:spPr>
      </p:pic>
      <p:pic>
        <p:nvPicPr>
          <p:cNvPr id="10" name="Graphic 9"/>
          <p:cNvPicPr>
            <a:picLocks noChangeAspect="1"/>
          </p:cNvPicPr>
          <p:nvPr userDrawn="1"/>
        </p:nvPicPr>
        <p:blipFill>
          <a:blip r:embed="rId2"/>
          <a:srcRect l="39907" b="26473"/>
          <a:stretch/>
        </p:blipFill>
        <p:spPr>
          <a:xfrm flipH="1">
            <a:off x="9858702" y="2673752"/>
            <a:ext cx="2333297" cy="4184248"/>
          </a:xfrm>
          <a:prstGeom prst="rect">
            <a:avLst/>
          </a:prstGeom>
        </p:spPr>
      </p:pic>
      <p:sp>
        <p:nvSpPr>
          <p:cNvPr id="11" name="Rounded Rectangle 7"/>
          <p:cNvSpPr/>
          <p:nvPr userDrawn="1"/>
        </p:nvSpPr>
        <p:spPr>
          <a:xfrm>
            <a:off x="11234253" y="909530"/>
            <a:ext cx="664855" cy="663328"/>
          </a:xfrm>
          <a:prstGeom prst="roundRect">
            <a:avLst>
              <a:gd name="adj" fmla="val 50000"/>
            </a:avLst>
          </a:prstGeom>
          <a:noFill/>
          <a:ln w="76200">
            <a:solidFill>
              <a:schemeClr val="bg1">
                <a:alpha val="68642"/>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title"/>
          </p:nvPr>
        </p:nvSpPr>
        <p:spPr>
          <a:xfrm>
            <a:off x="1092176" y="1188720"/>
            <a:ext cx="5815519" cy="3685032"/>
          </a:xfrm>
        </p:spPr>
        <p:txBody>
          <a:bodyPr anchor="b">
            <a:noAutofit/>
          </a:bodyPr>
          <a:lstStyle>
            <a:lvl1pPr algn="l">
              <a:defRPr sz="5400"/>
            </a:lvl1pPr>
          </a:lstStyle>
          <a:p>
            <a:endParaRPr lang="en-US" dirty="0"/>
          </a:p>
        </p:txBody>
      </p:sp>
      <p:sp>
        <p:nvSpPr>
          <p:cNvPr id="3" name="Content Placeholder 2"/>
          <p:cNvSpPr>
            <a:spLocks noGrp="1" noEditPoints="1"/>
          </p:cNvSpPr>
          <p:nvPr>
            <p:ph idx="1" hasCustomPrompt="1"/>
          </p:nvPr>
        </p:nvSpPr>
        <p:spPr>
          <a:xfrm>
            <a:off x="1093307" y="4896517"/>
            <a:ext cx="5814388" cy="1641443"/>
          </a:xfrm>
        </p:spPr>
        <p:txBody>
          <a:bodyPr>
            <a:normAutofit/>
          </a:bodyPr>
          <a:lstStyle>
            <a:lvl1pPr marL="0" indent="0" algn="l">
              <a:lnSpc>
                <a:spcPct val="100000"/>
              </a:lnSpc>
              <a:spcBef>
                <a:spcPts val="1000"/>
              </a:spcBef>
              <a:spcAft>
                <a:spcPts val="800"/>
              </a:spcAft>
              <a:buFont typeface="Arial" pitchFamily="34" charset="0" panose="020B0604020202020204"/>
              <a:buNone/>
              <a:defRPr sz="2400"/>
            </a:lvl1pPr>
            <a:lvl2pPr marL="800100" indent="-342900" algn="l">
              <a:lnSpc>
                <a:spcPct val="100000"/>
              </a:lnSpc>
              <a:spcBef>
                <a:spcPts val="1000"/>
              </a:spcBef>
              <a:spcAft>
                <a:spcPts val="800"/>
              </a:spcAft>
              <a:buFont typeface="Arial" pitchFamily="34" charset="0" panose="020B0604020202020204"/>
              <a:buChar char="•"/>
              <a:defRPr sz="2000"/>
            </a:lvl2pPr>
            <a:lvl3pPr marL="914400" indent="0" algn="l">
              <a:lnSpc>
                <a:spcPct val="100000"/>
              </a:lnSpc>
              <a:spcBef>
                <a:spcPts val="1000"/>
              </a:spcBef>
              <a:spcAft>
                <a:spcPts val="800"/>
              </a:spcAft>
              <a:buFont typeface="Arial" pitchFamily="34" charset="0" panose="020B0604020202020204"/>
              <a:buNone/>
              <a:defRPr sz="1800"/>
            </a:lvl3pPr>
            <a:lvl4pPr marL="1371600" indent="0" algn="l">
              <a:lnSpc>
                <a:spcPct val="100000"/>
              </a:lnSpc>
              <a:spcBef>
                <a:spcPts val="1000"/>
              </a:spcBef>
              <a:spcAft>
                <a:spcPts val="800"/>
              </a:spcAft>
              <a:buNone/>
              <a:defRPr sz="1200"/>
            </a:lvl4pPr>
            <a:lvl5pPr marL="1828800" indent="0" algn="l">
              <a:lnSpc>
                <a:spcPct val="100000"/>
              </a:lnSpc>
              <a:spcBef>
                <a:spcPts val="1000"/>
              </a:spcBef>
              <a:spcAft>
                <a:spcPts val="800"/>
              </a:spcAft>
              <a:buNone/>
              <a:defRPr sz="1200"/>
            </a:lvl5pPr>
          </a:lstStyle>
          <a:p>
            <a:pPr lvl="0"/>
            <a:r>
              <a:rPr lang="en-US" dirty="0"/>
              <a:t>Click to add content</a:t>
            </a:r>
          </a:p>
          <a:p>
            <a:pPr lvl="1"/>
            <a:r>
              <a:rPr lang="en-US" dirty="0"/>
              <a:t>Second level</a:t>
            </a:r>
          </a:p>
          <a:p>
            <a:pPr lvl="2"/>
            <a:endParaRPr lang="en-US" dirty="0"/>
          </a:p>
        </p:txBody>
      </p:sp>
      <p:sp>
        <p:nvSpPr>
          <p:cNvPr id="31" name="Picture Placeholder 30"/>
          <p:cNvSpPr>
            <a:spLocks noGrp="1" noEditPoints="1"/>
          </p:cNvSpPr>
          <p:nvPr>
            <p:ph type="pic" sz="quarter" idx="10" hasCustomPrompt="1"/>
          </p:nvPr>
        </p:nvSpPr>
        <p:spPr>
          <a:xfrm>
            <a:off x="5627906" y="1709738"/>
            <a:ext cx="5829158" cy="5148262"/>
          </a:xfrm>
          <a:custGeom>
            <a:avLst/>
            <a:rect l="l" t="t" r="r" b="b"/>
            <a:pathLst>
              <a:path w="5829158" h="5148262">
                <a:moveTo>
                  <a:pt x="4066426" y="610"/>
                </a:moveTo>
                <a:cubicBezTo>
                  <a:pt x="4358363" y="8192"/>
                  <a:pt x="4652631" y="86654"/>
                  <a:pt x="4923324" y="242939"/>
                </a:cubicBezTo>
                <a:cubicBezTo>
                  <a:pt x="5789542" y="743051"/>
                  <a:pt x="6086331" y="1850680"/>
                  <a:pt x="5586219" y="2716897"/>
                </a:cubicBezTo>
                <a:lnTo>
                  <a:pt x="4182471" y="5148262"/>
                </a:lnTo>
                <a:lnTo>
                  <a:pt x="0" y="5148262"/>
                </a:lnTo>
                <a:lnTo>
                  <a:pt x="2449366" y="905835"/>
                </a:lnTo>
                <a:cubicBezTo>
                  <a:pt x="2793193" y="310309"/>
                  <a:pt x="3424167" y="-16071"/>
                  <a:pt x="4066426" y="610"/>
                </a:cubicBezTo>
                <a:close/>
              </a:path>
            </a:pathLst>
          </a:custGeom>
        </p:spPr>
        <p:txBody>
          <a:bodyPr wrap="square" lIns="2194560" tIns="1005840">
            <a:noAutofit/>
          </a:bodyPr>
          <a:lstStyle>
            <a:lvl1pPr marL="0" indent="0" algn="ctr">
              <a:buNone/>
              <a:defRPr sz="1800"/>
            </a:lvl1pPr>
          </a:lstStyle>
          <a:p>
            <a:pPr lvl="0"/>
            <a:r>
              <a:rPr lang="en-US" dirty="0"/>
              <a:t>Click icon to add picture </a:t>
            </a:r>
          </a:p>
        </p:txBody>
      </p:sp>
      <p:sp>
        <p:nvSpPr>
          <p:cNvPr id="4" name="Footer Placeholder 3"/>
          <p:cNvSpPr>
            <a:spLocks noGrp="1" noEditPoints="1"/>
          </p:cNvSpPr>
          <p:nvPr>
            <p:ph type="ftr" sz="quarter" idx="11"/>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1"/>
          <a:srcRect l="13898" b="63293"/>
          <a:stretch/>
        </p:blipFill>
        <p:spPr>
          <a:xfrm rot="5400000" flipV="1">
            <a:off x="8338916" y="2372297"/>
            <a:ext cx="5181600" cy="2524571"/>
          </a:xfrm>
          <a:prstGeom prst="rect">
            <a:avLst/>
          </a:prstGeom>
        </p:spPr>
      </p:pic>
      <p:sp>
        <p:nvSpPr>
          <p:cNvPr id="8" name="Rounded Rectangle 10"/>
          <p:cNvSpPr/>
          <p:nvPr userDrawn="1"/>
        </p:nvSpPr>
        <p:spPr>
          <a:xfrm>
            <a:off x="1988182" y="4494073"/>
            <a:ext cx="1987492" cy="1982927"/>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3" name="Content Placeholder 2"/>
          <p:cNvSpPr>
            <a:spLocks noGrp="1" noEditPoints="1"/>
          </p:cNvSpPr>
          <p:nvPr>
            <p:ph idx="1" hasCustomPrompt="1"/>
          </p:nvPr>
        </p:nvSpPr>
        <p:spPr>
          <a:xfrm>
            <a:off x="1092826" y="2148841"/>
            <a:ext cx="9805181" cy="1563623"/>
          </a:xfrm>
        </p:spPr>
        <p:txBody>
          <a:bodyPr>
            <a:normAutofit/>
          </a:bodyPr>
          <a:lstStyle>
            <a:lvl1pPr marL="228600" indent="-228600" algn="l">
              <a:lnSpc>
                <a:spcPct val="100000"/>
              </a:lnSpc>
              <a:spcBef>
                <a:spcPts val="1000"/>
              </a:spcBef>
              <a:spcAft>
                <a:spcPts val="800"/>
              </a:spcAft>
              <a:buFont typeface="Arial" pitchFamily="34" charset="0" panose="020B0604020202020204"/>
              <a:buChar char="•"/>
              <a:defRPr sz="1800"/>
            </a:lvl1pPr>
            <a:lvl2pPr marL="742950" indent="-285750" algn="l">
              <a:lnSpc>
                <a:spcPct val="100000"/>
              </a:lnSpc>
              <a:spcBef>
                <a:spcPts val="1000"/>
              </a:spcBef>
              <a:spcAft>
                <a:spcPts val="800"/>
              </a:spcAft>
              <a:buFont typeface="Arial" pitchFamily="34" charset="0" panose="020B0604020202020204"/>
              <a:buChar char="•"/>
              <a:defRPr sz="1600"/>
            </a:lvl2pPr>
            <a:lvl3pPr marL="1200150" indent="-285750" algn="l">
              <a:lnSpc>
                <a:spcPct val="100000"/>
              </a:lnSpc>
              <a:spcBef>
                <a:spcPts val="1000"/>
              </a:spcBef>
              <a:spcAft>
                <a:spcPts val="800"/>
              </a:spcAft>
              <a:buFont typeface="Arial" pitchFamily="34" charset="0" panose="020B0604020202020204"/>
              <a:buChar char="•"/>
              <a:defRPr sz="1400"/>
            </a:lvl3pPr>
            <a:lvl4pPr marL="1543050" indent="-171450" algn="l">
              <a:lnSpc>
                <a:spcPct val="100000"/>
              </a:lnSpc>
              <a:spcBef>
                <a:spcPts val="1000"/>
              </a:spcBef>
              <a:spcAft>
                <a:spcPts val="800"/>
              </a:spcAft>
              <a:buFont typeface="Arial" pitchFamily="34" charset="0" panose="020B0604020202020204"/>
              <a:buChar char="•"/>
              <a:defRPr sz="1200"/>
            </a:lvl4pPr>
            <a:lvl5pPr marL="2000250" indent="-171450" algn="l">
              <a:lnSpc>
                <a:spcPct val="10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p:txBody>
      </p:sp>
      <p:sp>
        <p:nvSpPr>
          <p:cNvPr id="12" name="Content Placeholder 11"/>
          <p:cNvSpPr>
            <a:spLocks noGrp="1" noEditPoints="1"/>
          </p:cNvSpPr>
          <p:nvPr>
            <p:ph sz="quarter" idx="10" hasCustomPrompt="1"/>
          </p:nvPr>
        </p:nvSpPr>
        <p:spPr>
          <a:xfrm>
            <a:off x="1198563" y="3843338"/>
            <a:ext cx="9699625" cy="1982787"/>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noEditPoints="1"/>
          </p:cNvSpPr>
          <p:nvPr>
            <p:ph type="ftr" sz="quarter" idx="11"/>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2">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1"/>
          <a:srcRect l="22486" b="42766"/>
          <a:stretch/>
        </p:blipFill>
        <p:spPr>
          <a:xfrm rot="10800000" flipH="1">
            <a:off x="0" y="16066"/>
            <a:ext cx="2354118" cy="3209000"/>
          </a:xfrm>
          <a:prstGeom prst="rect">
            <a:avLst/>
          </a:prstGeom>
        </p:spPr>
      </p:pic>
      <p:pic>
        <p:nvPicPr>
          <p:cNvPr id="8" name="Graphic 7"/>
          <p:cNvPicPr>
            <a:picLocks noChangeAspect="1"/>
          </p:cNvPicPr>
          <p:nvPr userDrawn="1"/>
        </p:nvPicPr>
        <p:blipFill>
          <a:blip r:embed="rId2"/>
          <a:srcRect b="41026"/>
          <a:stretch/>
        </p:blipFill>
        <p:spPr>
          <a:xfrm>
            <a:off x="8045068" y="3116724"/>
            <a:ext cx="4328419" cy="3741276"/>
          </a:xfrm>
          <a:prstGeom prst="rect">
            <a:avLst/>
          </a:prstGeom>
        </p:spPr>
      </p:pic>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5" name="Picture Placeholder 4"/>
          <p:cNvSpPr>
            <a:spLocks noGrp="1" noEditPoints="1"/>
          </p:cNvSpPr>
          <p:nvPr>
            <p:ph type="pic" sz="quarter" idx="10" hasCustomPrompt="1"/>
          </p:nvPr>
        </p:nvSpPr>
        <p:spPr>
          <a:xfrm>
            <a:off x="452402" y="1709738"/>
            <a:ext cx="5829158" cy="5148262"/>
          </a:xfrm>
          <a:custGeom>
            <a:avLst/>
            <a:rect l="l" t="t" r="r" b="b"/>
            <a:pathLst>
              <a:path w="5829158" h="5148262">
                <a:moveTo>
                  <a:pt x="4066426" y="610"/>
                </a:moveTo>
                <a:cubicBezTo>
                  <a:pt x="4358363" y="8192"/>
                  <a:pt x="4652631" y="86654"/>
                  <a:pt x="4923324" y="242939"/>
                </a:cubicBezTo>
                <a:cubicBezTo>
                  <a:pt x="5789542" y="743051"/>
                  <a:pt x="6086331" y="1850680"/>
                  <a:pt x="5586219" y="2716897"/>
                </a:cubicBezTo>
                <a:lnTo>
                  <a:pt x="5535066" y="2805497"/>
                </a:lnTo>
                <a:lnTo>
                  <a:pt x="5509490" y="2815395"/>
                </a:lnTo>
                <a:cubicBezTo>
                  <a:pt x="5365803" y="2881125"/>
                  <a:pt x="5240438" y="2990572"/>
                  <a:pt x="5155416" y="3137832"/>
                </a:cubicBezTo>
                <a:lnTo>
                  <a:pt x="3994693" y="5148262"/>
                </a:lnTo>
                <a:lnTo>
                  <a:pt x="0" y="5148262"/>
                </a:lnTo>
                <a:lnTo>
                  <a:pt x="2449366" y="905835"/>
                </a:lnTo>
                <a:cubicBezTo>
                  <a:pt x="2793193" y="310309"/>
                  <a:pt x="3424167" y="-16071"/>
                  <a:pt x="4066426" y="610"/>
                </a:cubicBezTo>
                <a:close/>
              </a:path>
            </a:pathLst>
          </a:custGeom>
          <a:noFill/>
        </p:spPr>
        <p:txBody>
          <a:bodyPr wrap="square" lIns="2194560" tIns="1005840">
            <a:noAutofit/>
          </a:bodyPr>
          <a:lstStyle>
            <a:lvl1pPr marL="0" indent="0" algn="ctr">
              <a:buNone/>
              <a:defRPr sz="1800"/>
            </a:lvl1pPr>
          </a:lstStyle>
          <a:p>
            <a:pPr marL="0" marR="0" lvl="0" indent="0" algn="ctr" defTabSz="914400" rtl="0" eaLnBrk="1" fontAlgn="auto" latinLnBrk="0" hangingPunct="1">
              <a:lnSpc>
                <a:spcPct val="90000"/>
              </a:lnSpc>
              <a:spcBef>
                <a:spcPts val="1000"/>
              </a:spcBef>
              <a:spcAft>
                <a:spcPts val="0"/>
              </a:spcAft>
              <a:buSzPct val="100000"/>
              <a:buFont typeface="Arial" pitchFamily="34" charset="0" panose="020B0604020202020204"/>
              <a:buNone/>
            </a:pPr>
            <a:r>
              <a:rPr lang="en-US" dirty="0"/>
              <a:t>Click icon to add picture </a:t>
            </a:r>
          </a:p>
          <a:p>
            <a:pPr lvl="0"/>
            <a:endParaRPr lang="en-US" dirty="0"/>
          </a:p>
        </p:txBody>
      </p:sp>
      <p:sp>
        <p:nvSpPr>
          <p:cNvPr id="3" name="Content Placeholder 2"/>
          <p:cNvSpPr>
            <a:spLocks noGrp="1" noEditPoints="1"/>
          </p:cNvSpPr>
          <p:nvPr>
            <p:ph idx="1" hasCustomPrompt="1"/>
          </p:nvPr>
        </p:nvSpPr>
        <p:spPr>
          <a:xfrm>
            <a:off x="7022928" y="2162976"/>
            <a:ext cx="4090549" cy="4438991"/>
          </a:xfrm>
        </p:spPr>
        <p:txBody>
          <a:bodyPr>
            <a:normAutofit/>
          </a:bodyPr>
          <a:lstStyle>
            <a:lvl1pPr marL="228600" indent="-228600" algn="l">
              <a:lnSpc>
                <a:spcPct val="100000"/>
              </a:lnSpc>
              <a:spcBef>
                <a:spcPts val="1000"/>
              </a:spcBef>
              <a:spcAft>
                <a:spcPts val="800"/>
              </a:spcAft>
              <a:buFont typeface="Arial" pitchFamily="34" charset="0" panose="020B0604020202020204"/>
              <a:buChar char="•"/>
              <a:defRPr sz="1800"/>
            </a:lvl1pPr>
            <a:lvl2pPr marL="742950" indent="-228600" algn="l">
              <a:lnSpc>
                <a:spcPct val="100000"/>
              </a:lnSpc>
              <a:spcBef>
                <a:spcPts val="1000"/>
              </a:spcBef>
              <a:spcAft>
                <a:spcPts val="800"/>
              </a:spcAft>
              <a:buFont typeface="Arial" pitchFamily="34" charset="0" panose="020B0604020202020204"/>
              <a:buChar char="•"/>
              <a:defRPr sz="1600"/>
            </a:lvl2pPr>
            <a:lvl3pPr marL="1200150" indent="-228600" algn="l">
              <a:lnSpc>
                <a:spcPct val="100000"/>
              </a:lnSpc>
              <a:spcBef>
                <a:spcPts val="1000"/>
              </a:spcBef>
              <a:spcAft>
                <a:spcPts val="800"/>
              </a:spcAft>
              <a:buFont typeface="Arial" pitchFamily="34" charset="0" panose="020B0604020202020204"/>
              <a:buChar char="•"/>
              <a:defRPr sz="1400"/>
            </a:lvl3pPr>
            <a:lvl4pPr marL="1543050" indent="-228600" algn="l">
              <a:lnSpc>
                <a:spcPct val="100000"/>
              </a:lnSpc>
              <a:spcBef>
                <a:spcPts val="1000"/>
              </a:spcBef>
              <a:spcAft>
                <a:spcPts val="800"/>
              </a:spcAft>
              <a:buFont typeface="Arial" pitchFamily="34" charset="0" panose="020B0604020202020204"/>
              <a:buChar char="•"/>
              <a:defRPr sz="1200"/>
            </a:lvl4pPr>
            <a:lvl5pPr marL="2000250" indent="-228600" algn="l">
              <a:lnSpc>
                <a:spcPct val="10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14"/>
          <p:cNvSpPr/>
          <p:nvPr userDrawn="1"/>
        </p:nvSpPr>
        <p:spPr>
          <a:xfrm>
            <a:off x="4447095" y="4453341"/>
            <a:ext cx="2631645" cy="2404659"/>
          </a:xfrm>
          <a:custGeom>
            <a:avLst/>
            <a:rect l="l" t="t" r="r" b="b"/>
            <a:pathLst>
              <a:path w="2631645" h="2404659">
                <a:moveTo>
                  <a:pt x="1788465" y="1963"/>
                </a:moveTo>
                <a:cubicBezTo>
                  <a:pt x="1939901" y="-8739"/>
                  <a:pt x="2096046" y="24110"/>
                  <a:pt x="2237416" y="105730"/>
                </a:cubicBezTo>
                <a:cubicBezTo>
                  <a:pt x="2614404" y="323384"/>
                  <a:pt x="2743570" y="805435"/>
                  <a:pt x="2525916" y="1182423"/>
                </a:cubicBezTo>
                <a:lnTo>
                  <a:pt x="1820258" y="2404659"/>
                </a:lnTo>
                <a:lnTo>
                  <a:pt x="0" y="2404659"/>
                </a:lnTo>
                <a:lnTo>
                  <a:pt x="1160723" y="394229"/>
                </a:lnTo>
                <a:cubicBezTo>
                  <a:pt x="1296757" y="158612"/>
                  <a:pt x="1536071" y="19800"/>
                  <a:pt x="1788465" y="196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11" name="Rounded Rectangle 4"/>
          <p:cNvSpPr/>
          <p:nvPr userDrawn="1"/>
        </p:nvSpPr>
        <p:spPr>
          <a:xfrm>
            <a:off x="1779105" y="3006726"/>
            <a:ext cx="1987492" cy="1982927"/>
          </a:xfrm>
          <a:prstGeom prst="roundRect">
            <a:avLst>
              <a:gd name="adj" fmla="val 50000"/>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p:cNvPicPr>
            <a:picLocks noChangeAspect="1"/>
          </p:cNvPicPr>
          <p:nvPr userDrawn="1"/>
        </p:nvPicPr>
        <p:blipFill>
          <a:blip r:embed="rId1"/>
          <a:srcRect l="13898" b="63293"/>
          <a:stretch/>
        </p:blipFill>
        <p:spPr>
          <a:xfrm>
            <a:off x="5893135" y="4333429"/>
            <a:ext cx="5181600" cy="2524571"/>
          </a:xfrm>
          <a:prstGeom prst="rect">
            <a:avLst/>
          </a:prstGeom>
        </p:spPr>
      </p:pic>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3" name="Content Placeholder 2"/>
          <p:cNvSpPr>
            <a:spLocks noGrp="1" noEditPoints="1"/>
          </p:cNvSpPr>
          <p:nvPr>
            <p:ph idx="1" hasCustomPrompt="1"/>
          </p:nvPr>
        </p:nvSpPr>
        <p:spPr>
          <a:xfrm>
            <a:off x="1092826" y="2154034"/>
            <a:ext cx="4714785" cy="3988349"/>
          </a:xfrm>
        </p:spPr>
        <p:txBody>
          <a:bodyPr>
            <a:normAutofit/>
          </a:bodyPr>
          <a:lstStyle>
            <a:lvl1pPr marL="0" indent="0" algn="l">
              <a:lnSpc>
                <a:spcPct val="100000"/>
              </a:lnSpc>
              <a:spcBef>
                <a:spcPts val="1000"/>
              </a:spcBef>
              <a:spcAft>
                <a:spcPts val="800"/>
              </a:spcAft>
              <a:buNone/>
              <a:defRPr sz="1800"/>
            </a:lvl1pPr>
            <a:lvl2pPr marL="742950" indent="-285750" algn="l">
              <a:lnSpc>
                <a:spcPct val="100000"/>
              </a:lnSpc>
              <a:spcBef>
                <a:spcPts val="1000"/>
              </a:spcBef>
              <a:spcAft>
                <a:spcPts val="800"/>
              </a:spcAft>
              <a:buFont typeface="Arial" pitchFamily="34" charset="0" panose="020B0604020202020204"/>
              <a:buChar char="•"/>
              <a:defRPr sz="1600"/>
            </a:lvl2pPr>
            <a:lvl3pPr marL="1200150" indent="-285750" algn="l">
              <a:lnSpc>
                <a:spcPct val="100000"/>
              </a:lnSpc>
              <a:spcBef>
                <a:spcPts val="1000"/>
              </a:spcBef>
              <a:spcAft>
                <a:spcPts val="800"/>
              </a:spcAft>
              <a:buFont typeface="Arial" pitchFamily="34" charset="0" panose="020B0604020202020204"/>
              <a:buChar char="•"/>
              <a:defRPr sz="1400"/>
            </a:lvl3pPr>
            <a:lvl4pPr marL="1543050" indent="-171450" algn="l">
              <a:lnSpc>
                <a:spcPct val="100000"/>
              </a:lnSpc>
              <a:spcBef>
                <a:spcPts val="1000"/>
              </a:spcBef>
              <a:spcAft>
                <a:spcPts val="800"/>
              </a:spcAft>
              <a:buFont typeface="Arial" pitchFamily="34" charset="0" panose="020B0604020202020204"/>
              <a:buChar char="•"/>
              <a:defRPr sz="1200"/>
            </a:lvl4pPr>
            <a:lvl5pPr marL="2000250" indent="-171450" algn="l">
              <a:lnSpc>
                <a:spcPct val="10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noEditPoints="1"/>
          </p:cNvSpPr>
          <p:nvPr>
            <p:ph idx="10" hasCustomPrompt="1"/>
          </p:nvPr>
        </p:nvSpPr>
        <p:spPr>
          <a:xfrm>
            <a:off x="6425417" y="2154033"/>
            <a:ext cx="4714785" cy="3988349"/>
          </a:xfrm>
        </p:spPr>
        <p:txBody>
          <a:bodyPr>
            <a:normAutofit/>
          </a:bodyPr>
          <a:lstStyle>
            <a:lvl1pPr marL="0" indent="0" algn="l">
              <a:lnSpc>
                <a:spcPct val="100000"/>
              </a:lnSpc>
              <a:spcBef>
                <a:spcPts val="1000"/>
              </a:spcBef>
              <a:spcAft>
                <a:spcPts val="800"/>
              </a:spcAft>
              <a:buNone/>
              <a:defRPr sz="1800"/>
            </a:lvl1pPr>
            <a:lvl2pPr marL="742950" indent="-285750" algn="l">
              <a:lnSpc>
                <a:spcPct val="100000"/>
              </a:lnSpc>
              <a:spcBef>
                <a:spcPts val="1000"/>
              </a:spcBef>
              <a:spcAft>
                <a:spcPts val="800"/>
              </a:spcAft>
              <a:buFont typeface="Arial" pitchFamily="34" charset="0" panose="020B0604020202020204"/>
              <a:buChar char="•"/>
              <a:defRPr sz="1600"/>
            </a:lvl2pPr>
            <a:lvl3pPr marL="1200150" indent="-285750" algn="l">
              <a:lnSpc>
                <a:spcPct val="100000"/>
              </a:lnSpc>
              <a:spcBef>
                <a:spcPts val="1000"/>
              </a:spcBef>
              <a:spcAft>
                <a:spcPts val="800"/>
              </a:spcAft>
              <a:buFont typeface="Arial" pitchFamily="34" charset="0" panose="020B0604020202020204"/>
              <a:buChar char="•"/>
              <a:defRPr sz="1400"/>
            </a:lvl3pPr>
            <a:lvl4pPr marL="1543050" indent="-171450" algn="l">
              <a:lnSpc>
                <a:spcPct val="100000"/>
              </a:lnSpc>
              <a:spcBef>
                <a:spcPts val="1000"/>
              </a:spcBef>
              <a:spcAft>
                <a:spcPts val="800"/>
              </a:spcAft>
              <a:buFont typeface="Arial" pitchFamily="34" charset="0" panose="020B0604020202020204"/>
              <a:buChar char="•"/>
              <a:defRPr sz="1200"/>
            </a:lvl4pPr>
            <a:lvl5pPr marL="2000250" indent="-171450" algn="l">
              <a:lnSpc>
                <a:spcPct val="10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noEditPoints="1"/>
          </p:cNvSpPr>
          <p:nvPr>
            <p:ph type="ftr" sz="quarter" idx="11"/>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2" name="Title 1"/>
          <p:cNvSpPr>
            <a:spLocks noGrp="1" noEditPoints="1"/>
          </p:cNvSpPr>
          <p:nvPr>
            <p:ph type="title" hasCustomPrompt="1"/>
          </p:nvPr>
        </p:nvSpPr>
        <p:spPr>
          <a:xfrm>
            <a:off x="381000" y="42672"/>
            <a:ext cx="11430000" cy="1941577"/>
          </a:xfrm>
        </p:spPr>
        <p:txBody>
          <a:bodyPr anchor="ctr">
            <a:noAutofit/>
          </a:bodyPr>
          <a:lstStyle>
            <a:lvl1pPr algn="ctr">
              <a:defRPr sz="4400"/>
            </a:lvl1pPr>
          </a:lstStyle>
          <a:p>
            <a:r>
              <a:rPr lang="en-US" dirty="0"/>
              <a:t>Click to Add title</a:t>
            </a:r>
          </a:p>
        </p:txBody>
      </p:sp>
      <p:sp>
        <p:nvSpPr>
          <p:cNvPr id="3" name="Content Placeholder 2"/>
          <p:cNvSpPr>
            <a:spLocks noGrp="1" noEditPoints="1"/>
          </p:cNvSpPr>
          <p:nvPr>
            <p:ph idx="1" hasCustomPrompt="1"/>
          </p:nvPr>
        </p:nvSpPr>
        <p:spPr>
          <a:xfrm>
            <a:off x="1092827" y="2154034"/>
            <a:ext cx="2977342" cy="3988349"/>
          </a:xfrm>
        </p:spPr>
        <p:txBody>
          <a:bodyPr>
            <a:normAutofit/>
          </a:bodyPr>
          <a:lstStyle>
            <a:lvl1pPr marL="228600" indent="-228600" algn="l">
              <a:lnSpc>
                <a:spcPct val="90000"/>
              </a:lnSpc>
              <a:spcBef>
                <a:spcPts val="1000"/>
              </a:spcBef>
              <a:spcAft>
                <a:spcPts val="800"/>
              </a:spcAft>
              <a:buFont typeface="Arial" pitchFamily="34" charset="0" panose="020B0604020202020204"/>
              <a:buChar char="•"/>
              <a:defRPr sz="1800"/>
            </a:lvl1pPr>
            <a:lvl2pPr marL="742950" indent="-228600" algn="l">
              <a:lnSpc>
                <a:spcPct val="90000"/>
              </a:lnSpc>
              <a:spcBef>
                <a:spcPts val="1000"/>
              </a:spcBef>
              <a:spcAft>
                <a:spcPts val="800"/>
              </a:spcAft>
              <a:buFont typeface="Arial" pitchFamily="34" charset="0" panose="020B0604020202020204"/>
              <a:buChar char="•"/>
              <a:defRPr sz="1600"/>
            </a:lvl2pPr>
            <a:lvl3pPr marL="1200150" indent="-228600" algn="l">
              <a:lnSpc>
                <a:spcPct val="90000"/>
              </a:lnSpc>
              <a:spcBef>
                <a:spcPts val="1000"/>
              </a:spcBef>
              <a:spcAft>
                <a:spcPts val="800"/>
              </a:spcAft>
              <a:buFont typeface="Arial" pitchFamily="34" charset="0" panose="020B0604020202020204"/>
              <a:buChar char="•"/>
              <a:defRPr sz="1400"/>
            </a:lvl3pPr>
            <a:lvl4pPr marL="1543050" indent="-228600" algn="l">
              <a:lnSpc>
                <a:spcPct val="90000"/>
              </a:lnSpc>
              <a:spcBef>
                <a:spcPts val="1000"/>
              </a:spcBef>
              <a:spcAft>
                <a:spcPts val="800"/>
              </a:spcAft>
              <a:buFont typeface="Arial" pitchFamily="34" charset="0" panose="020B0604020202020204"/>
              <a:buChar char="•"/>
              <a:defRPr sz="1200"/>
            </a:lvl4pPr>
            <a:lvl5pPr marL="2000250" indent="-228600" algn="l">
              <a:lnSpc>
                <a:spcPct val="90000"/>
              </a:lnSpc>
              <a:spcBef>
                <a:spcPts val="1000"/>
              </a:spcBef>
              <a:spcAft>
                <a:spcPts val="800"/>
              </a:spcAft>
              <a:buFont typeface="Arial" pitchFamily="34" charset="0" panose="020B0604020202020204"/>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noEditPoints="1"/>
          </p:cNvSpPr>
          <p:nvPr>
            <p:ph type="tbl" sz="quarter" idx="10"/>
          </p:nvPr>
        </p:nvSpPr>
        <p:spPr>
          <a:xfrm>
            <a:off x="4283075" y="2147888"/>
            <a:ext cx="7070725" cy="3957637"/>
          </a:xfrm>
        </p:spPr>
        <p:txBody>
          <a:bodyPr>
            <a:normAutofit/>
          </a:bodyPr>
          <a:lstStyle>
            <a:lvl1pPr marL="0" indent="0" algn="ctr">
              <a:buNone/>
              <a:defRPr sz="2000"/>
            </a:lvl1pPr>
          </a:lstStyle>
          <a:p>
            <a:endParaRPr lang="en-US" dirty="0"/>
          </a:p>
        </p:txBody>
      </p:sp>
      <p:sp>
        <p:nvSpPr>
          <p:cNvPr id="4" name="Footer Placeholder 3"/>
          <p:cNvSpPr>
            <a:spLocks noGrp="1" noEditPoints="1"/>
          </p:cNvSpPr>
          <p:nvPr>
            <p:ph type="ftr" sz="quarter" idx="11"/>
          </p:nvPr>
        </p:nvSpPr>
        <p:spPr/>
        <p:txBody>
          <a:bodyPr/>
          <a:lstStyle/>
          <a:p>
            <a:r>
              <a:rPr lang="en-US"/>
              <a:t>Business marketing meeting</a:t>
            </a:r>
            <a:endParaRPr lang="en-US" dirty="0"/>
          </a:p>
        </p:txBody>
      </p:sp>
      <p:sp>
        <p:nvSpPr>
          <p:cNvPr id="5" name="Slide Number Placeholder 4"/>
          <p:cNvSpPr>
            <a:spLocks noGrp="1" noEditPoints="1"/>
          </p:cNvSpPr>
          <p:nvPr>
            <p:ph type="sldNum" sz="quarter" idx="12"/>
          </p:nvPr>
        </p:nvSpPr>
        <p:spPr/>
        <p:txBody>
          <a:bodyPr/>
          <a:lstStyle/>
          <a:p>
            <a:fld id="{294A09A9-5501-47C1-A89A-A340965A2BE2}" type="slidenum">
              <a:rPr lang="en-US" smtClean="0"/>
              <a:t>‹#›</a:t>
            </a:fld>
            <a:endParaRPr lang="en-US" dirty="0"/>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2.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6">
              <a:lumMod val="20000"/>
              <a:lumOff val="80000"/>
              <a:alpha val="4664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noEditPoints="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noEditPoints="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EditPoints="1"/>
          </p:cNvSpPr>
          <p:nvPr>
            <p:ph type="ftr" sz="quarter" idx="3"/>
          </p:nvPr>
        </p:nvSpPr>
        <p:spPr>
          <a:xfrm>
            <a:off x="381000" y="6356350"/>
            <a:ext cx="3658517"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algn="l"/>
            <a:r>
              <a:rPr lang="en-US" dirty="0"/>
              <a:t>Business marketing meeting</a:t>
            </a:r>
          </a:p>
        </p:txBody>
      </p:sp>
      <p:sp>
        <p:nvSpPr>
          <p:cNvPr id="6" name="Slide Number Placeholder 5"/>
          <p:cNvSpPr>
            <a:spLocks noGrp="1" noEditPoints="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294A09A9-5501-47C1-A89A-A340965A2BE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hdr="0" ftr="0"/>
  <p:txStyles>
    <p:titleStyle>
      <a:lvl1pPr algn="l" defTabSz="914400" rtl="0" eaLnBrk="1" latinLnBrk="0" hangingPunct="1">
        <a:lnSpc>
          <a:spcPct val="90000"/>
        </a:lnSpc>
        <a:spcBef>
          <a:spcPct val="0"/>
        </a:spcBef>
        <a:buNone/>
        <a:defRPr sz="4400" b="1" kern="1200" cap="all" spc="15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9.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9.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9.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9.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9.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9.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9.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9.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9.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9.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9.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9.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9.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9.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9.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13.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0"/>
          </a:schemeClr>
        </a:solidFill>
      </p:bgPr>
    </p:bg>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579989" y="151519"/>
            <a:ext cx="5111646" cy="4264276"/>
          </a:xfrm>
        </p:spPr>
        <p:txBody>
          <a:bodyPr anchor="ctr">
            <a:normAutofit/>
          </a:bodyPr>
          <a:lstStyle/>
          <a:p>
            <a:r>
              <a:rPr lang="en-US" i="1" dirty="0">
                <a:solidFill>
                  <a:srgbClr val="01A2CC"/>
                </a:solidFill>
                <a:latin typeface="Cambria Math" pitchFamily="18" charset="0" panose="02040503050406030204"/>
                <a:ea typeface="Cambria Math" pitchFamily="18" charset="0" panose="02040503050406030204"/>
              </a:rPr>
              <a:t>iSchool </a:t>
            </a:r>
            <a:br>
              <a:rPr lang="en-US" i="1" dirty="0">
                <a:solidFill>
                  <a:srgbClr val="01A2CC"/>
                </a:solidFill>
                <a:latin typeface="Cambria Math" pitchFamily="18" charset="0" panose="02040503050406030204"/>
                <a:ea typeface="Cambria Math" pitchFamily="18" charset="0" panose="02040503050406030204"/>
              </a:rPr>
            </a:br>
            <a:r>
              <a:rPr lang="en-US" i="1" dirty="0">
                <a:solidFill>
                  <a:srgbClr val="01A2CC"/>
                </a:solidFill>
                <a:latin typeface="Cambria Math" pitchFamily="18" charset="0" panose="02040503050406030204"/>
                <a:ea typeface="Cambria Math" pitchFamily="18" charset="0" panose="02040503050406030204"/>
              </a:rPr>
              <a:t>(E-Learning Management System)</a:t>
            </a:r>
          </a:p>
        </p:txBody>
      </p:sp>
      <p:sp>
        <p:nvSpPr>
          <p:cNvPr id="3" name="Subtitle 2"/>
          <p:cNvSpPr txBox="1">
            <a:spLocks noEditPoints="1"/>
          </p:cNvSpPr>
          <p:nvPr/>
        </p:nvSpPr>
        <p:spPr>
          <a:xfrm>
            <a:off x="4328001" y="5540366"/>
            <a:ext cx="7568486" cy="116611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a:lstStyle>
          <a:p>
            <a:pPr marL="457200" indent="-457200">
              <a:lnSpc>
                <a:spcPct val="100000"/>
              </a:lnSpc>
              <a:buFont typeface="Wingdings" pitchFamily="2" charset="2" panose="05000000000000000000"/>
              <a:buChar char="Ø"/>
            </a:pPr>
            <a:r>
              <a:rPr lang="en-US" sz="1800" dirty="0">
                <a:solidFill>
                  <a:schemeClr val="tx1">
                    <a:lumMod val="50000"/>
                    <a:lumOff val="50000"/>
                  </a:schemeClr>
                </a:solidFill>
                <a:latin typeface="Cambria Math" pitchFamily="18" charset="0" panose="02040503050406030204"/>
                <a:ea typeface="Cambria Math" pitchFamily="18" charset="0" panose="02040503050406030204"/>
              </a:rPr>
              <a:t>Project by Priyanka Dilip Marathe</a:t>
            </a:r>
          </a:p>
          <a:p>
            <a:pPr marL="457200" indent="-457200">
              <a:lnSpc>
                <a:spcPct val="100000"/>
              </a:lnSpc>
              <a:buFont typeface="Wingdings" pitchFamily="2" charset="2" panose="05000000000000000000"/>
              <a:buChar char="Ø"/>
            </a:pPr>
            <a:r>
              <a:rPr lang="en-US" sz="1800" dirty="0">
                <a:solidFill>
                  <a:schemeClr val="tx1">
                    <a:lumMod val="50000"/>
                    <a:lumOff val="50000"/>
                  </a:schemeClr>
                </a:solidFill>
                <a:latin typeface="Cambria Math" pitchFamily="18" charset="0" panose="02040503050406030204"/>
                <a:ea typeface="Cambria Math" pitchFamily="18" charset="0" panose="02040503050406030204"/>
              </a:rPr>
              <a:t>MCA Final Year Project</a:t>
            </a:r>
          </a:p>
          <a:p>
            <a:pPr marL="457200" indent="-457200">
              <a:lnSpc>
                <a:spcPct val="100000"/>
              </a:lnSpc>
              <a:buFont typeface="Wingdings" pitchFamily="2" charset="2" panose="05000000000000000000"/>
              <a:buChar char="Ø"/>
            </a:pPr>
            <a:r>
              <a:rPr lang="en-US" sz="1800" dirty="0">
                <a:solidFill>
                  <a:schemeClr val="tx1">
                    <a:lumMod val="50000"/>
                    <a:lumOff val="50000"/>
                  </a:schemeClr>
                </a:solidFill>
                <a:latin typeface="Cambria Math" pitchFamily="18" charset="0" panose="02040503050406030204"/>
                <a:ea typeface="Cambria Math" pitchFamily="18" charset="0" panose="02040503050406030204"/>
              </a:rPr>
              <a:t>Academic Year 2024 – 2025</a:t>
            </a:r>
          </a:p>
        </p:txBody>
      </p:sp>
      <p:pic>
        <p:nvPicPr>
          <p:cNvPr id="7" name="Picture Placeholder 6"/>
          <p:cNvPicPr>
            <a:picLocks noGrp="1" noChangeAspect="1"/>
          </p:cNvPicPr>
          <p:nvPr>
            <p:ph type="pic" sz="quarter" idx="10"/>
          </p:nvPr>
        </p:nvPicPr>
        <p:blipFill>
          <a:blip r:embed="rId1"/>
          <a:srcRect l="33634" t="-174" r="-324" b="174"/>
          <a:stretch/>
        </p:blipFill>
        <p:spPr>
          <a:xfrm>
            <a:off x="6500366" y="1112107"/>
            <a:ext cx="4617720" cy="4617720"/>
          </a:xfrm>
          <a:prstGeom prst="ellipse">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1000" y="42673"/>
            <a:ext cx="11430000" cy="871728"/>
          </a:xfrm>
        </p:spPr>
        <p:txBody>
          <a:bodyPr/>
          <a:lstStyle/>
          <a:p>
            <a:r>
              <a:rPr lang="en-IN"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DFD 0 LEVEL </a:t>
            </a:r>
            <a:endParaRPr lang="en-US" sz="4000" dirty="0"/>
          </a:p>
        </p:txBody>
      </p:sp>
      <p:sp>
        <p:nvSpPr>
          <p:cNvPr id="3" name="Content Placeholder 2"/>
          <p:cNvSpPr>
            <a:spLocks noGrp="1" noEditPoints="1"/>
          </p:cNvSpPr>
          <p:nvPr>
            <p:ph idx="1"/>
          </p:nvPr>
        </p:nvSpPr>
        <p:spPr>
          <a:xfrm>
            <a:off x="381001" y="914402"/>
            <a:ext cx="11430000" cy="1633926"/>
          </a:xfrm>
        </p:spPr>
        <p:txBody>
          <a:bodyPr>
            <a:normAutofit/>
          </a:bodyPr>
          <a:lstStyle/>
          <a:p>
            <a:pPr algn="just"/>
            <a:r>
              <a:rPr lang="en-IN" sz="2800" dirty="0">
                <a:latin typeface="Cambria Math" pitchFamily="18" charset="0" panose="02040503050406030204"/>
                <a:ea typeface="+mn-lt"/>
              </a:rPr>
              <a:t>	The 0 Level DFD shows flow of data of application. DFD Level 0 is also called a Context Diagram. It’s a basic overview of the whole system or process being analysed or modelled.</a:t>
            </a:r>
            <a:endParaRPr lang="en-US" sz="2800" dirty="0">
              <a:latin typeface="Cambria Math" pitchFamily="18" charset="0" panose="02040503050406030204"/>
              <a:ea typeface="+mn-lt"/>
            </a:endParaRPr>
          </a:p>
        </p:txBody>
      </p:sp>
      <p:grpSp>
        <p:nvGrpSpPr>
          <p:cNvPr id="35" name="Group 34"/>
          <p:cNvGrpSpPr/>
          <p:nvPr/>
        </p:nvGrpSpPr>
        <p:grpSpPr>
          <a:xfrm>
            <a:off x="524656" y="2548327"/>
            <a:ext cx="11286343" cy="4137285"/>
            <a:chOff x="524656" y="2548327"/>
            <a:chExt cx="11286343" cy="4137285"/>
          </a:xfrm>
        </p:grpSpPr>
        <p:sp>
          <p:nvSpPr>
            <p:cNvPr id="8" name="Rectangle 7"/>
            <p:cNvSpPr/>
            <p:nvPr/>
          </p:nvSpPr>
          <p:spPr>
            <a:xfrm>
              <a:off x="524656" y="2548327"/>
              <a:ext cx="11286343" cy="413728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TextBox 9"/>
            <p:cNvSpPr txBox="1"/>
            <p:nvPr/>
          </p:nvSpPr>
          <p:spPr>
            <a:xfrm>
              <a:off x="659568" y="3001021"/>
              <a:ext cx="2263514" cy="855958"/>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wrap="square" tIns="180000" bIns="180000" rtlCol="0" anchor="ctr">
              <a:spAutoFit/>
            </a:bodyPr>
            <a:lstStyle/>
            <a:p>
              <a:pPr algn="ctr"/>
              <a:r>
                <a:rPr lang="en-IN" sz="3200" dirty="0">
                  <a:latin typeface="Cambria Math" pitchFamily="18" charset="0" panose="02040503050406030204"/>
                  <a:ea typeface="Cambria Math" pitchFamily="18" charset="0" panose="02040503050406030204"/>
                </a:rPr>
                <a:t>Admin</a:t>
              </a:r>
            </a:p>
          </p:txBody>
        </p:sp>
        <p:sp>
          <p:nvSpPr>
            <p:cNvPr id="11" name="Oval 10"/>
            <p:cNvSpPr/>
            <p:nvPr/>
          </p:nvSpPr>
          <p:spPr>
            <a:xfrm>
              <a:off x="4589488" y="3473568"/>
              <a:ext cx="3013023" cy="3013023"/>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TextBox 11"/>
            <p:cNvSpPr txBox="1"/>
            <p:nvPr/>
          </p:nvSpPr>
          <p:spPr>
            <a:xfrm>
              <a:off x="4964243" y="4095969"/>
              <a:ext cx="2233533" cy="1815882"/>
            </a:xfrm>
            <a:prstGeom prst="rect">
              <a:avLst/>
            </a:prstGeom>
            <a:noFill/>
          </p:spPr>
          <p:txBody>
            <a:bodyPr wrap="square" rtlCol="0">
              <a:spAutoFit/>
            </a:bodyPr>
            <a:lstStyle/>
            <a:p>
              <a:pPr algn="ctr"/>
              <a:r>
                <a:rPr lang="en-IN" sz="2800" dirty="0"/>
                <a:t>iSchool </a:t>
              </a:r>
            </a:p>
            <a:p>
              <a:pPr algn="ctr"/>
              <a:r>
                <a:rPr lang="en-IN" sz="2800" dirty="0"/>
                <a:t>(E-Learning</a:t>
              </a:r>
            </a:p>
            <a:p>
              <a:pPr algn="ctr"/>
              <a:r>
                <a:rPr lang="en-IN" sz="2800" dirty="0"/>
                <a:t>Management</a:t>
              </a:r>
            </a:p>
            <a:p>
              <a:pPr algn="ctr"/>
              <a:r>
                <a:rPr lang="en-IN" sz="2800" dirty="0"/>
                <a:t>System)</a:t>
              </a:r>
            </a:p>
          </p:txBody>
        </p:sp>
        <p:sp>
          <p:nvSpPr>
            <p:cNvPr id="13" name="TextBox 12"/>
            <p:cNvSpPr txBox="1"/>
            <p:nvPr/>
          </p:nvSpPr>
          <p:spPr>
            <a:xfrm>
              <a:off x="8394492" y="2677569"/>
              <a:ext cx="3332810" cy="855958"/>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wrap="square" tIns="180000" bIns="180000" rtlCol="0" anchor="ctr">
              <a:spAutoFit/>
            </a:bodyPr>
            <a:lstStyle/>
            <a:p>
              <a:pPr algn="ctr"/>
              <a:r>
                <a:rPr lang="en-IN" sz="3200" dirty="0">
                  <a:latin typeface="Cambria Math" pitchFamily="18" charset="0" panose="02040503050406030204"/>
                  <a:ea typeface="Cambria Math" pitchFamily="18" charset="0" panose="02040503050406030204"/>
                </a:rPr>
                <a:t>Student / Learner </a:t>
              </a:r>
            </a:p>
          </p:txBody>
        </p:sp>
        <p:cxnSp>
          <p:nvCxnSpPr>
            <p:cNvPr id="16" name="Straight Arrow Connector 15"/>
            <p:cNvCxnSpPr/>
            <p:nvPr/>
          </p:nvCxnSpPr>
          <p:spPr>
            <a:xfrm flipH="1" flipV="1">
              <a:off x="2923082" y="3429000"/>
              <a:ext cx="2107653" cy="48581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2923080" y="3841430"/>
              <a:ext cx="1902503" cy="5013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rot="929471">
              <a:off x="2284582" y="4116458"/>
              <a:ext cx="2233533" cy="954107"/>
            </a:xfrm>
            <a:prstGeom prst="rect">
              <a:avLst/>
            </a:prstGeom>
            <a:noFill/>
          </p:spPr>
          <p:txBody>
            <a:bodyPr wrap="square" rtlCol="0">
              <a:spAutoFit/>
            </a:bodyPr>
            <a:lstStyle/>
            <a:p>
              <a:pPr algn="ctr"/>
              <a:r>
                <a:rPr lang="en-IN" sz="2800" dirty="0"/>
                <a:t>Upload Couse</a:t>
              </a:r>
            </a:p>
          </p:txBody>
        </p:sp>
        <p:sp>
          <p:nvSpPr>
            <p:cNvPr id="26" name="TextBox 25"/>
            <p:cNvSpPr txBox="1"/>
            <p:nvPr/>
          </p:nvSpPr>
          <p:spPr>
            <a:xfrm rot="797257">
              <a:off x="2953311" y="3081943"/>
              <a:ext cx="2233533" cy="523220"/>
            </a:xfrm>
            <a:prstGeom prst="rect">
              <a:avLst/>
            </a:prstGeom>
            <a:noFill/>
          </p:spPr>
          <p:txBody>
            <a:bodyPr wrap="square" rtlCol="0">
              <a:spAutoFit/>
            </a:bodyPr>
            <a:lstStyle/>
            <a:p>
              <a:pPr algn="ctr"/>
              <a:r>
                <a:rPr lang="en-IN" sz="2800" dirty="0"/>
                <a:t>Report</a:t>
              </a:r>
            </a:p>
          </p:txBody>
        </p:sp>
        <p:cxnSp>
          <p:nvCxnSpPr>
            <p:cNvPr id="27" name="Straight Arrow Connector 26"/>
            <p:cNvCxnSpPr/>
            <p:nvPr/>
          </p:nvCxnSpPr>
          <p:spPr>
            <a:xfrm flipV="1">
              <a:off x="7161264" y="3105548"/>
              <a:ext cx="1233228" cy="80926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7501139" y="3533527"/>
              <a:ext cx="1028264" cy="84053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rot="19699899">
              <a:off x="6305720" y="2693675"/>
              <a:ext cx="2233534" cy="954107"/>
            </a:xfrm>
            <a:prstGeom prst="rect">
              <a:avLst/>
            </a:prstGeom>
            <a:noFill/>
          </p:spPr>
          <p:txBody>
            <a:bodyPr wrap="square" rtlCol="0">
              <a:spAutoFit/>
            </a:bodyPr>
            <a:lstStyle/>
            <a:p>
              <a:pPr algn="ctr"/>
              <a:r>
                <a:rPr lang="en-IN" sz="2800" dirty="0"/>
                <a:t>Watch Course</a:t>
              </a:r>
            </a:p>
          </p:txBody>
        </p:sp>
        <p:sp>
          <p:nvSpPr>
            <p:cNvPr id="33" name="TextBox 32"/>
            <p:cNvSpPr txBox="1"/>
            <p:nvPr/>
          </p:nvSpPr>
          <p:spPr>
            <a:xfrm rot="19207039">
              <a:off x="7345181" y="3931119"/>
              <a:ext cx="2233534" cy="523220"/>
            </a:xfrm>
            <a:prstGeom prst="rect">
              <a:avLst/>
            </a:prstGeom>
            <a:noFill/>
          </p:spPr>
          <p:txBody>
            <a:bodyPr wrap="square" rtlCol="0">
              <a:spAutoFit/>
            </a:bodyPr>
            <a:lstStyle/>
            <a:p>
              <a:pPr algn="ctr"/>
              <a:r>
                <a:rPr lang="en-IN" sz="2800" dirty="0"/>
                <a:t>Buy Course</a:t>
              </a:r>
            </a:p>
          </p:txBody>
        </p:sp>
      </p:grpSp>
    </p:spTree>
  </p:cSld>
  <p:clrMapOvr>
    <a:masterClrMapping/>
  </p:clrMapOvr>
  <mc:AlternateContent xmlns:mc="http://schemas.openxmlformats.org/markup-compatibility/2006">
    <mc:Choice xmlns:p14="http://schemas.microsoft.com/office/powerpoint/2010/main" Requires="p14">
      <p:transition spd="slow" p14:dur="2500">
        <p14:glitter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380999" y="596438"/>
            <a:ext cx="11430000" cy="1066600"/>
          </a:xfrm>
        </p:spPr>
        <p:txBody>
          <a:bodyPr/>
          <a:lstStyle/>
          <a:p>
            <a:r>
              <a:rPr lang="en-IN" sz="4000" i="1" dirty="0">
                <a:effectLst>
                  <a:outerShdw blurRad="38100" dist="38100" dir="2700000" algn="tl">
                    <a:srgbClr val="000000">
                      <a:alpha val="43137"/>
                    </a:srgbClr>
                  </a:outerShdw>
                </a:effectLst>
                <a:latin typeface="Cambria Math" pitchFamily="18" charset="0" panose="02040503050406030204"/>
                <a:ea typeface="+mn-lt"/>
              </a:rPr>
              <a:t>DFD 1 LEVEL</a:t>
            </a:r>
            <a:endParaRPr lang="en-US" sz="4000" dirty="0"/>
          </a:p>
        </p:txBody>
      </p:sp>
      <p:sp>
        <p:nvSpPr>
          <p:cNvPr id="8" name="Content Placeholder 2"/>
          <p:cNvSpPr>
            <a:spLocks noGrp="1" noEditPoints="1"/>
          </p:cNvSpPr>
          <p:nvPr>
            <p:ph idx="1"/>
          </p:nvPr>
        </p:nvSpPr>
        <p:spPr>
          <a:xfrm>
            <a:off x="1407603" y="1817787"/>
            <a:ext cx="9376793" cy="3222425"/>
          </a:xfrm>
        </p:spPr>
        <p:txBody>
          <a:bodyPr anchor="ctr">
            <a:normAutofit/>
          </a:bodyPr>
          <a:lstStyle/>
          <a:p>
            <a:pPr marL="0" indent="0" algn="just">
              <a:lnSpc>
                <a:spcPct val="100000"/>
              </a:lnSpc>
              <a:buNone/>
            </a:pPr>
            <a:r>
              <a:rPr lang="en-IN" sz="2800" b="0" i="0" u="none" strike="noStrike" dirty="0">
                <a:latin typeface="Cambria Math" pitchFamily="18" charset="0" panose="02040503050406030204"/>
                <a:ea typeface="+mn-lt"/>
                <a:cs typeface="+mn-cs"/>
              </a:rPr>
              <a:t>	DFD Level 1 provides a more detailed breakout of pieces of the Context Level Diagram. This DFD describes main functions carried out by the system, as we break down the high – level process of the Context Diagram into its sub – processes.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p:nvPr/>
        </p:nvPicPr>
        <p:blipFill>
          <a:blip r:embed="rId1"/>
          <a:srcRect l="5229" b="4950"/>
          <a:stretch/>
        </p:blipFill>
        <p:spPr>
          <a:xfrm>
            <a:off x="1524000" y="-12613"/>
            <a:ext cx="9144000" cy="6747545"/>
          </a:xfrm>
          <a:prstGeom prst="rect">
            <a:avLst/>
          </a:prstGeom>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381000" y="342475"/>
            <a:ext cx="11430000" cy="1546285"/>
          </a:xfrm>
        </p:spPr>
        <p:txBody>
          <a:bodyPr/>
          <a:lstStyle/>
          <a:p>
            <a:r>
              <a:rPr lang="en-US"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DFD 2 LEVEL</a:t>
            </a:r>
            <a:endParaRPr lang="en-US" dirty="0"/>
          </a:p>
        </p:txBody>
      </p:sp>
      <p:sp>
        <p:nvSpPr>
          <p:cNvPr id="7" name="Content Placeholder 2"/>
          <p:cNvSpPr txBox="1">
            <a:spLocks noEditPoints="1"/>
          </p:cNvSpPr>
          <p:nvPr/>
        </p:nvSpPr>
        <p:spPr>
          <a:xfrm>
            <a:off x="1741357" y="1888759"/>
            <a:ext cx="8709285" cy="416245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a:lstStyle>
          <a:p>
            <a:pPr marL="0" indent="0" algn="just">
              <a:lnSpc>
                <a:spcPct val="150000"/>
              </a:lnSpc>
              <a:buFont typeface="Arial" pitchFamily="34" charset="0" panose="020B0604020202020204"/>
              <a:buNone/>
            </a:pPr>
            <a:r>
              <a:rPr lang="en-IN" dirty="0">
                <a:latin typeface="Cambria Math" pitchFamily="18" charset="0" panose="02040503050406030204"/>
                <a:ea typeface="+mn-lt"/>
              </a:rPr>
              <a:t>	The DFD 2 Level describes flow of data in more detail. DFD Level 2 goes one step deeper into parts of Level 1. It may require more text to reach the necessary level of detail about the system’s functioning</a:t>
            </a:r>
            <a:r>
              <a:rPr lang="en-US" dirty="0">
                <a:latin typeface="Cambria Math" pitchFamily="18" charset="0" panose="02040503050406030204"/>
                <a:ea typeface="+mn-lt"/>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srcRect/>
          <a:stretch>
            <a:fillRect/>
          </a:stretch>
        </p:blipFill>
        <p:spPr>
          <a:xfrm>
            <a:off x="1019331" y="2584"/>
            <a:ext cx="10153338" cy="643604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noEditPoints="1"/>
          </p:cNvSpPr>
          <p:nvPr>
            <p:ph type="ctrTitle"/>
          </p:nvPr>
        </p:nvSpPr>
        <p:spPr>
          <a:xfrm>
            <a:off x="-1" y="166766"/>
            <a:ext cx="12192000" cy="957497"/>
          </a:xfrm>
        </p:spPr>
        <p:txBody>
          <a:bodyPr>
            <a:normAutofit/>
          </a:bodyPr>
          <a:lstStyle/>
          <a:p>
            <a:pPr algn="ctr"/>
            <a:r>
              <a:rPr lang="en-IN" sz="44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4.3 ENTITY RELATIONSHIP DIAGRAM</a:t>
            </a:r>
            <a:endParaRPr lang="en-US" sz="4400" dirty="0"/>
          </a:p>
        </p:txBody>
      </p:sp>
      <p:sp>
        <p:nvSpPr>
          <p:cNvPr id="2" name="Content Placeholder 2"/>
          <p:cNvSpPr txBox="1">
            <a:spLocks noEditPoints="1"/>
          </p:cNvSpPr>
          <p:nvPr/>
        </p:nvSpPr>
        <p:spPr>
          <a:xfrm>
            <a:off x="926770" y="1550590"/>
            <a:ext cx="10338459" cy="4985449"/>
          </a:xfrm>
          <a:prstGeom prst="rect">
            <a:avLst/>
          </a:prstGeom>
        </p:spPr>
        <p:txBody>
          <a:bodyPr>
            <a:noAutofit/>
          </a:bodyPr>
          <a:lst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a:lstStyle>
          <a:p>
            <a:pPr marL="0" indent="0" algn="just">
              <a:buFont typeface="Arial" pitchFamily="34" charset="0" panose="020B0604020202020204"/>
              <a:buNone/>
            </a:pPr>
            <a:r>
              <a:rPr lang="en-US" dirty="0">
                <a:latin typeface="Cambria Math" pitchFamily="18" charset="0" panose="02040503050406030204"/>
                <a:ea typeface="Cambria Math" pitchFamily="18" charset="0" panose="02040503050406030204"/>
              </a:rPr>
              <a:t>	An Entity Relationship Diagram (ERD) is a visual representation of different entities within a system and how they relate to each other.</a:t>
            </a:r>
          </a:p>
          <a:p>
            <a:pPr marL="0" indent="0">
              <a:buFont typeface="Arial" pitchFamily="34" charset="0" panose="020B0604020202020204"/>
              <a:buNone/>
            </a:pPr>
            <a:r>
              <a:rPr lang="en-US" b="1" dirty="0">
                <a:latin typeface="Cambria Math" pitchFamily="18" charset="0" panose="02040503050406030204"/>
                <a:ea typeface="Cambria Math" pitchFamily="18" charset="0" panose="02040503050406030204"/>
              </a:rPr>
              <a:t>Entities:</a:t>
            </a:r>
          </a:p>
          <a:p>
            <a:r>
              <a:rPr lang="en-US" dirty="0">
                <a:latin typeface="Cambria Math" pitchFamily="18" charset="0" panose="02040503050406030204"/>
                <a:ea typeface="Cambria Math" pitchFamily="18" charset="0" panose="02040503050406030204"/>
              </a:rPr>
              <a:t>Admin, Student, Course, Lesson, Feedback, Orders</a:t>
            </a:r>
          </a:p>
          <a:p>
            <a:pPr marL="0" indent="0">
              <a:buFont typeface="Arial" pitchFamily="34" charset="0" panose="020B0604020202020204"/>
              <a:buNone/>
            </a:pPr>
            <a:r>
              <a:rPr lang="en-US" b="1" dirty="0">
                <a:latin typeface="Cambria Math" pitchFamily="18" charset="0" panose="02040503050406030204"/>
                <a:ea typeface="Cambria Math" pitchFamily="18" charset="0" panose="02040503050406030204"/>
              </a:rPr>
              <a:t>Relationships:</a:t>
            </a:r>
          </a:p>
          <a:p>
            <a:r>
              <a:rPr lang="en-US" dirty="0">
                <a:latin typeface="Cambria Math" pitchFamily="18" charset="0" panose="02040503050406030204"/>
                <a:ea typeface="Cambria Math" pitchFamily="18" charset="0" panose="02040503050406030204"/>
              </a:rPr>
              <a:t>One-to-many (e.g. Admin -&gt; Courses)</a:t>
            </a:r>
          </a:p>
          <a:p>
            <a:r>
              <a:rPr lang="en-US" dirty="0">
                <a:latin typeface="Cambria Math" pitchFamily="18" charset="0" panose="02040503050406030204"/>
                <a:ea typeface="Cambria Math" pitchFamily="18" charset="0" panose="02040503050406030204"/>
              </a:rPr>
              <a:t>Ensures database normalization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95"/>
          <p:cNvPicPr/>
          <p:nvPr/>
        </p:nvPicPr>
        <p:blipFill>
          <a:blip r:embed="rId1"/>
          <a:srcRect/>
          <a:stretch>
            <a:fillRect/>
          </a:stretch>
        </p:blipFill>
        <p:spPr>
          <a:xfrm>
            <a:off x="1325880" y="-16372"/>
            <a:ext cx="9540240" cy="657004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1000" y="12193"/>
            <a:ext cx="11430000" cy="856486"/>
          </a:xfrm>
        </p:spPr>
        <p:txBody>
          <a:bodyPr/>
          <a:lstStyle/>
          <a:p>
            <a:r>
              <a:rPr lang="en-IN"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4.4 FLOWCHARTS</a:t>
            </a:r>
            <a:endParaRPr lang="en-US" sz="4000" dirty="0"/>
          </a:p>
        </p:txBody>
      </p:sp>
      <p:sp>
        <p:nvSpPr>
          <p:cNvPr id="6" name="Content Placeholder 2"/>
          <p:cNvSpPr>
            <a:spLocks noGrp="1" noEditPoints="1"/>
          </p:cNvSpPr>
          <p:nvPr>
            <p:ph idx="1"/>
          </p:nvPr>
        </p:nvSpPr>
        <p:spPr>
          <a:xfrm>
            <a:off x="259080" y="868679"/>
            <a:ext cx="11734799" cy="5989321"/>
          </a:xfrm>
        </p:spPr>
        <p:txBody>
          <a:bodyPr>
            <a:noAutofit/>
          </a:bodyPr>
          <a:lstStyle/>
          <a:p>
            <a:pPr marL="0" indent="0" algn="just">
              <a:buNone/>
            </a:pPr>
            <a:r>
              <a:rPr lang="en-US" sz="2800" dirty="0">
                <a:latin typeface="Cambria Math" pitchFamily="18" charset="0" panose="02040503050406030204"/>
                <a:ea typeface="Cambria Math" pitchFamily="18" charset="0" panose="02040503050406030204"/>
              </a:rPr>
              <a:t>	A flowchart is a visual diagram used to represent a process, system, or algorithm. It simplifies complex workflows using standard symbols like ovals (start / end), rectangles (process), and diamonds (decision), connected by arrows to show sequence and flow. Flowcharts are widely used for planning, analyzing, and improving processes across various fields.</a:t>
            </a:r>
          </a:p>
          <a:p>
            <a:pPr marL="0" indent="0">
              <a:buNone/>
            </a:pPr>
            <a:r>
              <a:rPr lang="en-IN" sz="2800" dirty="0">
                <a:latin typeface="Cambria Math" pitchFamily="18" charset="0" panose="02040503050406030204"/>
                <a:ea typeface="Cambria Math" pitchFamily="18" charset="0" panose="02040503050406030204"/>
              </a:rPr>
              <a:t>Includes</a:t>
            </a:r>
            <a:r>
              <a:rPr sz="2800" dirty="0">
                <a:latin typeface="Cambria Math" pitchFamily="18" charset="0" panose="02040503050406030204"/>
                <a:ea typeface="Cambria Math" pitchFamily="18" charset="0" panose="02040503050406030204"/>
              </a:rPr>
              <a:t>:</a:t>
            </a:r>
            <a:endParaRPr lang="en-US" sz="2800" dirty="0">
              <a:latin typeface="Cambria Math" pitchFamily="18" charset="0" panose="02040503050406030204"/>
              <a:ea typeface="Cambria Math" pitchFamily="18" charset="0" panose="02040503050406030204"/>
            </a:endParaRPr>
          </a:p>
          <a:p>
            <a:pPr marL="514350" indent="-514350">
              <a:buFont typeface="+mj-lt"/>
              <a:buAutoNum type="arabicPeriod"/>
            </a:pPr>
            <a:r>
              <a:rPr sz="2800" dirty="0">
                <a:latin typeface="Cambria Math" pitchFamily="18" charset="0" panose="02040503050406030204"/>
                <a:ea typeface="Cambria Math" pitchFamily="18" charset="0" panose="02040503050406030204"/>
              </a:rPr>
              <a:t>Login Flow</a:t>
            </a:r>
          </a:p>
          <a:p>
            <a:pPr marL="514350" indent="-514350">
              <a:buFont typeface="+mj-lt"/>
              <a:buAutoNum type="arabicPeriod"/>
            </a:pPr>
            <a:r>
              <a:rPr sz="2800" dirty="0">
                <a:latin typeface="Cambria Math" pitchFamily="18" charset="0" panose="02040503050406030204"/>
                <a:ea typeface="Cambria Math" pitchFamily="18" charset="0" panose="02040503050406030204"/>
              </a:rPr>
              <a:t>Add Lesson Flow</a:t>
            </a:r>
          </a:p>
          <a:p>
            <a:pPr marL="514350" indent="-514350">
              <a:buFont typeface="+mj-lt"/>
              <a:buAutoNum type="arabicPeriod"/>
            </a:pPr>
            <a:r>
              <a:rPr sz="2800" dirty="0">
                <a:latin typeface="Cambria Math" pitchFamily="18" charset="0" panose="02040503050406030204"/>
                <a:ea typeface="Cambria Math" pitchFamily="18" charset="0" panose="02040503050406030204"/>
              </a:rPr>
              <a:t>Payment Flow</a:t>
            </a:r>
            <a:endParaRPr lang="en-US" sz="2800" dirty="0">
              <a:latin typeface="Cambria Math" pitchFamily="18" charset="0" panose="02040503050406030204"/>
              <a:ea typeface="Cambria Math" pitchFamily="18" charset="0" panose="02040503050406030204"/>
            </a:endParaRPr>
          </a:p>
          <a:p>
            <a:pPr marL="0" indent="0">
              <a:buNone/>
            </a:pPr>
            <a:r>
              <a:rPr lang="en-US" sz="2800" dirty="0">
                <a:latin typeface="Cambria Math" pitchFamily="18" charset="0" panose="02040503050406030204"/>
                <a:ea typeface="Cambria Math" pitchFamily="18" charset="0" panose="02040503050406030204"/>
              </a:rPr>
              <a:t>Visual representation of decision-making logic</a:t>
            </a:r>
          </a:p>
        </p:txBody>
      </p:sp>
    </p:spTree>
  </p:cSld>
  <p:clrMapOvr>
    <a:masterClrMapping/>
  </p:clrMapOvr>
  <mc:AlternateContent xmlns:mc="http://schemas.openxmlformats.org/markup-compatibility/2006">
    <mc:Choice xmlns:p14="http://schemas.microsoft.com/office/powerpoint/2010/main" Requires="p14">
      <p:transition spd="slow" p14:dur="3000">
        <p14:shred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left)">
                                      <p:cBhvr>
                                        <p:cTn id="13" dur="500"/>
                                        <p:tgtEl>
                                          <p:spTgt spid="6">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wipe(left)">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2998452"/>
            <a:ext cx="5379720" cy="861096"/>
          </a:xfrm>
        </p:spPr>
        <p:txBody>
          <a:bodyPr anchor="ctr">
            <a:normAutofit/>
          </a:bodyPr>
          <a:lstStyle/>
          <a:p>
            <a:r>
              <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LOGIN FLOW CHART</a:t>
            </a:r>
          </a:p>
        </p:txBody>
      </p:sp>
      <p:pic>
        <p:nvPicPr>
          <p:cNvPr id="6" name="Picture 2"/>
          <p:cNvPicPr>
            <a:picLocks noChangeAspect="1" noChangeArrowheads="1"/>
          </p:cNvPicPr>
          <p:nvPr/>
        </p:nvPicPr>
        <p:blipFill>
          <a:blip r:embed="rId1"/>
          <a:srcRect/>
          <a:stretch>
            <a:fillRect/>
          </a:stretch>
        </p:blipFill>
        <p:spPr>
          <a:xfrm>
            <a:off x="5379720" y="209688"/>
            <a:ext cx="6627262" cy="631528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40080" y="1935480"/>
            <a:ext cx="5212080" cy="2987040"/>
          </a:xfrm>
        </p:spPr>
        <p:txBody>
          <a:bodyPr anchor="ctr">
            <a:normAutofit/>
          </a:bodyPr>
          <a:lstStyle/>
          <a:p>
            <a:pPr algn="l"/>
            <a:r>
              <a:rPr lang="en-IN" sz="4000" i="1" dirty="0">
                <a:effectLst>
                  <a:outerShdw blurRad="38100" dist="38100" dir="2700000" algn="tl">
                    <a:srgbClr val="000000">
                      <a:alpha val="43137"/>
                    </a:srgbClr>
                  </a:outerShdw>
                </a:effectLst>
                <a:latin typeface="Cambria Math" pitchFamily="18" charset="0" panose="02040503050406030204"/>
                <a:ea typeface="+mn-lt"/>
              </a:rPr>
              <a:t>PAYMENT STATUS FLOW CHART</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2"/>
          <p:cNvPicPr>
            <a:picLocks noChangeAspect="1" noChangeArrowheads="1"/>
          </p:cNvPicPr>
          <p:nvPr/>
        </p:nvPicPr>
        <p:blipFill>
          <a:blip r:embed="rId1"/>
          <a:srcRect/>
          <a:stretch>
            <a:fillRect/>
          </a:stretch>
        </p:blipFill>
        <p:spPr>
          <a:xfrm>
            <a:off x="6485709" y="0"/>
            <a:ext cx="5355771" cy="6858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noEditPoints="1"/>
          </p:cNvSpPr>
          <p:nvPr>
            <p:ph type="ctrTitle"/>
          </p:nvPr>
        </p:nvSpPr>
        <p:spPr>
          <a:xfrm>
            <a:off x="6982432" y="0"/>
            <a:ext cx="4042719" cy="794477"/>
          </a:xfrm>
        </p:spPr>
        <p:txBody>
          <a:bodyPr anchor="ctr"/>
          <a:lstStyle/>
          <a:p>
            <a:r>
              <a:rPr lang="en-US" sz="4000" i="1" dirty="0">
                <a:solidFill>
                  <a:schemeClr val="tx1"/>
                </a:solidFill>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Index</a:t>
            </a:r>
          </a:p>
        </p:txBody>
      </p:sp>
      <p:sp>
        <p:nvSpPr>
          <p:cNvPr id="12" name="Content Placeholder 11"/>
          <p:cNvSpPr>
            <a:spLocks noGrp="1" noEditPoints="1"/>
          </p:cNvSpPr>
          <p:nvPr>
            <p:ph idx="1"/>
          </p:nvPr>
        </p:nvSpPr>
        <p:spPr>
          <a:xfrm>
            <a:off x="6643512" y="794477"/>
            <a:ext cx="5455978" cy="6063523"/>
          </a:xfrm>
        </p:spPr>
        <p:txBody>
          <a:bodyPr anchor="ctr">
            <a:normAutofit/>
          </a:bodyPr>
          <a:lstStyle/>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Introduction</a:t>
            </a:r>
          </a:p>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Company Profile</a:t>
            </a:r>
          </a:p>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System Requirements Analysis</a:t>
            </a:r>
          </a:p>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System Design</a:t>
            </a:r>
          </a:p>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Website Design</a:t>
            </a:r>
          </a:p>
          <a:p>
            <a:pPr marL="514350" indent="-514350" algn="l">
              <a:lnSpc>
                <a:spcPct val="100000"/>
              </a:lnSpc>
              <a:buFont typeface="+mj-lt"/>
              <a:buAutoNum type="arabicPeriod"/>
            </a:pPr>
            <a:r>
              <a:rPr lang="en-US" sz="2800" i="1" dirty="0">
                <a:latin typeface="Cambria Math" pitchFamily="18" charset="0" panose="02040503050406030204"/>
                <a:ea typeface="Cambria Math" pitchFamily="18" charset="0" panose="02040503050406030204"/>
              </a:rPr>
              <a:t>Database Design</a:t>
            </a:r>
          </a:p>
          <a:p>
            <a:pPr marL="0" indent="0" algn="l">
              <a:lnSpc>
                <a:spcPct val="100000"/>
              </a:lnSpc>
              <a:buFont typeface="+mj-lt"/>
              <a:buNone/>
            </a:pPr>
            <a:r>
              <a:rPr lang="en-US" sz="2800" i="1" dirty="0">
                <a:latin typeface="Cambria Math" pitchFamily="18" charset="0" panose="02040503050406030204"/>
                <a:ea typeface="Cambria Math" pitchFamily="18" charset="0" panose="02040503050406030204"/>
              </a:rPr>
              <a:t>7.   Motivation</a:t>
            </a:r>
          </a:p>
          <a:p>
            <a:pPr marL="0" indent="0" algn="l">
              <a:lnSpc>
                <a:spcPct val="100000"/>
              </a:lnSpc>
              <a:buFont typeface="+mj-lt"/>
              <a:buNone/>
            </a:pPr>
            <a:r>
              <a:rPr lang="en-US" sz="2800" i="1" dirty="0">
                <a:latin typeface="Cambria Math" pitchFamily="18" charset="0" panose="02040503050406030204"/>
                <a:ea typeface="Cambria Math" pitchFamily="18" charset="0" panose="02040503050406030204"/>
              </a:rPr>
              <a:t>8.  Conclusion</a:t>
            </a:r>
          </a:p>
          <a:p>
            <a:pPr marL="0" indent="0" algn="l">
              <a:lnSpc>
                <a:spcPct val="100000"/>
              </a:lnSpc>
              <a:buFont typeface="+mj-lt"/>
              <a:buNone/>
            </a:pPr>
            <a:endParaRPr lang="en-US" sz="2800" i="1" dirty="0">
              <a:latin typeface="Cambria Math" pitchFamily="18" charset="0" panose="02040503050406030204"/>
              <a:ea typeface="Cambria Math" pitchFamily="18" charset="0" panose="02040503050406030204"/>
            </a:endParaRPr>
          </a:p>
        </p:txBody>
      </p:sp>
      <p:pic>
        <p:nvPicPr>
          <p:cNvPr id="6" name="Picture Placeholder 5"/>
          <p:cNvPicPr>
            <a:picLocks noGrp="1" noChangeAspect="1"/>
          </p:cNvPicPr>
          <p:nvPr>
            <p:ph type="pic" sz="quarter" idx="11"/>
          </p:nvPr>
        </p:nvPicPr>
        <p:blipFill>
          <a:blip r:embed="rId1"/>
          <a:srcRect l="67" r="-67" b="4140"/>
          <a:stretch/>
        </p:blipFill>
        <p:spPr>
          <a:xfrm>
            <a:off x="1021742" y="0"/>
            <a:ext cx="5455978" cy="4833388"/>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25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25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3" dur="25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25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 calcmode="lin" valueType="num">
                                      <p:cBhvr additive="base">
                                        <p:cTn id="32" dur="25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3" dur="25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25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73481" y="2118360"/>
            <a:ext cx="4556760" cy="2621280"/>
          </a:xfrm>
        </p:spPr>
        <p:txBody>
          <a:bodyPr anchor="ctr">
            <a:normAutofit/>
          </a:bodyPr>
          <a:lstStyle/>
          <a:p>
            <a:pPr algn="l"/>
            <a:r>
              <a:rPr lang="en-IN" sz="4000" i="1" dirty="0">
                <a:effectLst>
                  <a:outerShdw blurRad="38100" dist="38100" dir="2700000" algn="tl">
                    <a:srgbClr val="000000">
                      <a:alpha val="43137"/>
                    </a:srgbClr>
                  </a:outerShdw>
                </a:effectLst>
                <a:latin typeface="Cambria Math" pitchFamily="18" charset="0" panose="02040503050406030204"/>
                <a:ea typeface="+mn-lt"/>
              </a:rPr>
              <a:t>ADD LESSON FLOW CHART</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4"/>
          <p:cNvPicPr>
            <a:picLocks noChangeAspect="1" noChangeArrowheads="1"/>
          </p:cNvPicPr>
          <p:nvPr/>
        </p:nvPicPr>
        <p:blipFill>
          <a:blip r:embed="rId1"/>
          <a:srcRect/>
          <a:stretch>
            <a:fillRect/>
          </a:stretch>
        </p:blipFill>
        <p:spPr>
          <a:xfrm>
            <a:off x="6461760" y="0"/>
            <a:ext cx="5181600" cy="6858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965157" y="360195"/>
            <a:ext cx="8261684" cy="939216"/>
          </a:xfrm>
        </p:spPr>
        <p:txBody>
          <a:bodyPr anchor="ctr"/>
          <a:lstStyle/>
          <a:p>
            <a:pPr>
              <a:lnSpc>
                <a:spcPct val="100000"/>
              </a:lnSpc>
            </a:pPr>
            <a:r>
              <a:rPr lang="en-IN" sz="44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 WEBSITE  DESIGN</a:t>
            </a:r>
            <a:endParaRPr lang="en-US" sz="4400" dirty="0"/>
          </a:p>
        </p:txBody>
      </p:sp>
      <p:sp>
        <p:nvSpPr>
          <p:cNvPr id="3" name="Content Placeholder 2"/>
          <p:cNvSpPr>
            <a:spLocks noGrp="1" noEditPoints="1"/>
          </p:cNvSpPr>
          <p:nvPr>
            <p:ph idx="1"/>
          </p:nvPr>
        </p:nvSpPr>
        <p:spPr>
          <a:xfrm>
            <a:off x="3673641" y="1299413"/>
            <a:ext cx="4844717" cy="5198392"/>
          </a:xfrm>
        </p:spPr>
        <p:txBody>
          <a:bodyPr anchor="ctr">
            <a:normAutofit/>
          </a:bodyPr>
          <a:lstStyle/>
          <a:p>
            <a:pPr algn="l"/>
            <a:r>
              <a:rPr lang="en-US" sz="3200" dirty="0">
                <a:solidFill>
                  <a:schemeClr val="accent1"/>
                </a:solidFill>
                <a:latin typeface="Cambria Math" pitchFamily="18" charset="0" panose="02040503050406030204"/>
                <a:ea typeface="Cambria Math" pitchFamily="18" charset="0" panose="02040503050406030204"/>
              </a:rPr>
              <a:t>5.1.</a:t>
            </a:r>
            <a:r>
              <a:rPr lang="en-US" sz="3200" dirty="0">
                <a:latin typeface="Cambria Math" pitchFamily="18" charset="0" panose="02040503050406030204"/>
                <a:ea typeface="Cambria Math" pitchFamily="18" charset="0" panose="02040503050406030204"/>
              </a:rPr>
              <a:t> Student Registration</a:t>
            </a:r>
          </a:p>
          <a:p>
            <a:pPr algn="l"/>
            <a:r>
              <a:rPr lang="en-US" sz="3200" dirty="0">
                <a:solidFill>
                  <a:schemeClr val="accent1"/>
                </a:solidFill>
                <a:latin typeface="Cambria Math" pitchFamily="18" charset="0" panose="02040503050406030204"/>
                <a:ea typeface="Cambria Math" pitchFamily="18" charset="0" panose="02040503050406030204"/>
              </a:rPr>
              <a:t>5.2. </a:t>
            </a:r>
            <a:r>
              <a:rPr lang="en-US" sz="3200" dirty="0">
                <a:latin typeface="Cambria Math" pitchFamily="18" charset="0" panose="02040503050406030204"/>
                <a:ea typeface="Cambria Math" pitchFamily="18" charset="0" panose="02040503050406030204"/>
              </a:rPr>
              <a:t>Login / Signup</a:t>
            </a:r>
          </a:p>
          <a:p>
            <a:pPr algn="l"/>
            <a:r>
              <a:rPr lang="en-US" sz="3200" dirty="0">
                <a:solidFill>
                  <a:schemeClr val="accent1"/>
                </a:solidFill>
                <a:latin typeface="Cambria Math" pitchFamily="18" charset="0" panose="02040503050406030204"/>
                <a:ea typeface="Cambria Math" pitchFamily="18" charset="0" panose="02040503050406030204"/>
              </a:rPr>
              <a:t>5.3. </a:t>
            </a:r>
            <a:r>
              <a:rPr lang="en-US" sz="3200" dirty="0">
                <a:latin typeface="Cambria Math" pitchFamily="18" charset="0" panose="02040503050406030204"/>
                <a:ea typeface="Cambria Math" pitchFamily="18" charset="0" panose="02040503050406030204"/>
              </a:rPr>
              <a:t>Payment Page</a:t>
            </a:r>
          </a:p>
          <a:p>
            <a:pPr algn="l"/>
            <a:r>
              <a:rPr lang="en-US" sz="3200" dirty="0">
                <a:solidFill>
                  <a:schemeClr val="accent1"/>
                </a:solidFill>
                <a:latin typeface="Cambria Math" pitchFamily="18" charset="0" panose="02040503050406030204"/>
                <a:ea typeface="Cambria Math" pitchFamily="18" charset="0" panose="02040503050406030204"/>
              </a:rPr>
              <a:t>5.4. </a:t>
            </a:r>
            <a:r>
              <a:rPr lang="en-US" sz="3200" dirty="0">
                <a:latin typeface="Cambria Math" pitchFamily="18" charset="0" panose="02040503050406030204"/>
                <a:ea typeface="Cambria Math" pitchFamily="18" charset="0" panose="02040503050406030204"/>
              </a:rPr>
              <a:t>Home Page</a:t>
            </a:r>
          </a:p>
          <a:p>
            <a:pPr algn="l"/>
            <a:r>
              <a:rPr lang="en-US" sz="3200" dirty="0">
                <a:solidFill>
                  <a:schemeClr val="accent1"/>
                </a:solidFill>
                <a:latin typeface="Cambria Math" pitchFamily="18" charset="0" panose="02040503050406030204"/>
                <a:ea typeface="Cambria Math" pitchFamily="18" charset="0" panose="02040503050406030204"/>
              </a:rPr>
              <a:t>5.5. </a:t>
            </a:r>
            <a:r>
              <a:rPr lang="en-US" sz="3200" dirty="0">
                <a:latin typeface="Cambria Math" pitchFamily="18" charset="0" panose="02040503050406030204"/>
                <a:ea typeface="Cambria Math" pitchFamily="18" charset="0" panose="02040503050406030204"/>
              </a:rPr>
              <a:t>Courses</a:t>
            </a:r>
          </a:p>
          <a:p>
            <a:pPr algn="l"/>
            <a:r>
              <a:rPr lang="en-US" sz="3200" dirty="0">
                <a:solidFill>
                  <a:schemeClr val="accent1"/>
                </a:solidFill>
                <a:latin typeface="Cambria Math" pitchFamily="18" charset="0" panose="02040503050406030204"/>
                <a:ea typeface="Cambria Math" pitchFamily="18" charset="0" panose="02040503050406030204"/>
              </a:rPr>
              <a:t>5.6. </a:t>
            </a:r>
            <a:r>
              <a:rPr lang="en-US" sz="3200" dirty="0">
                <a:latin typeface="Cambria Math" pitchFamily="18" charset="0" panose="02040503050406030204"/>
                <a:ea typeface="Cambria Math" pitchFamily="18" charset="0" panose="02040503050406030204"/>
              </a:rPr>
              <a:t>Student Profile</a:t>
            </a:r>
          </a:p>
          <a:p>
            <a:pPr algn="l"/>
            <a:r>
              <a:rPr lang="en-US" sz="3200" dirty="0">
                <a:solidFill>
                  <a:schemeClr val="accent1"/>
                </a:solidFill>
                <a:latin typeface="Cambria Math" pitchFamily="18" charset="0" panose="02040503050406030204"/>
                <a:ea typeface="Cambria Math" pitchFamily="18" charset="0" panose="02040503050406030204"/>
              </a:rPr>
              <a:t>5.7. </a:t>
            </a:r>
            <a:r>
              <a:rPr lang="en-US" sz="3200" dirty="0">
                <a:latin typeface="Cambria Math" pitchFamily="18" charset="0" panose="02040503050406030204"/>
                <a:ea typeface="Cambria Math" pitchFamily="18" charset="0" panose="02040503050406030204"/>
              </a:rPr>
              <a:t>Enrolled Courses</a:t>
            </a:r>
          </a:p>
          <a:p>
            <a:pPr algn="l"/>
            <a:r>
              <a:rPr lang="en-US" sz="3200" dirty="0">
                <a:solidFill>
                  <a:schemeClr val="accent1"/>
                </a:solidFill>
                <a:latin typeface="Cambria Math" pitchFamily="18" charset="0" panose="02040503050406030204"/>
                <a:ea typeface="Cambria Math" pitchFamily="18" charset="0" panose="02040503050406030204"/>
              </a:rPr>
              <a:t>5.8. </a:t>
            </a:r>
            <a:r>
              <a:rPr lang="en-US" sz="3200" dirty="0">
                <a:latin typeface="Cambria Math" pitchFamily="18" charset="0" panose="02040503050406030204"/>
                <a:ea typeface="Cambria Math" pitchFamily="18" charset="0" panose="02040503050406030204"/>
              </a:rPr>
              <a:t>Feedback Form</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out)">
                                      <p:cBhvr>
                                        <p:cTn id="11" dur="250"/>
                                        <p:tgtEl>
                                          <p:spTgt spid="3">
                                            <p:txEl>
                                              <p:pRg st="0" end="0"/>
                                            </p:txEl>
                                          </p:spTgt>
                                        </p:tgtEl>
                                      </p:cBhvr>
                                    </p:animEffect>
                                  </p:childTnLst>
                                </p:cTn>
                              </p:par>
                            </p:childTnLst>
                          </p:cTn>
                        </p:par>
                        <p:par>
                          <p:cTn id="12" fill="hold">
                            <p:stCondLst>
                              <p:cond delay="2250"/>
                            </p:stCondLst>
                            <p:childTnLst>
                              <p:par>
                                <p:cTn id="13" presetID="6" presetClass="entr" presetSubtype="32"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out)">
                                      <p:cBhvr>
                                        <p:cTn id="15" dur="250"/>
                                        <p:tgtEl>
                                          <p:spTgt spid="3">
                                            <p:txEl>
                                              <p:pRg st="1" end="1"/>
                                            </p:txEl>
                                          </p:spTgt>
                                        </p:tgtEl>
                                      </p:cBhvr>
                                    </p:animEffect>
                                  </p:childTnLst>
                                </p:cTn>
                              </p:par>
                            </p:childTnLst>
                          </p:cTn>
                        </p:par>
                        <p:par>
                          <p:cTn id="16" fill="hold">
                            <p:stCondLst>
                              <p:cond delay="2500"/>
                            </p:stCondLst>
                            <p:childTnLst>
                              <p:par>
                                <p:cTn id="17" presetID="6" presetClass="entr" presetSubtype="32"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out)">
                                      <p:cBhvr>
                                        <p:cTn id="19" dur="250"/>
                                        <p:tgtEl>
                                          <p:spTgt spid="3">
                                            <p:txEl>
                                              <p:pRg st="2" end="2"/>
                                            </p:txEl>
                                          </p:spTgt>
                                        </p:tgtEl>
                                      </p:cBhvr>
                                    </p:animEffect>
                                  </p:childTnLst>
                                </p:cTn>
                              </p:par>
                            </p:childTnLst>
                          </p:cTn>
                        </p:par>
                        <p:par>
                          <p:cTn id="20" fill="hold">
                            <p:stCondLst>
                              <p:cond delay="2750"/>
                            </p:stCondLst>
                            <p:childTnLst>
                              <p:par>
                                <p:cTn id="21" presetID="6" presetClass="entr" presetSubtype="32"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ircle(out)">
                                      <p:cBhvr>
                                        <p:cTn id="23" dur="250"/>
                                        <p:tgtEl>
                                          <p:spTgt spid="3">
                                            <p:txEl>
                                              <p:pRg st="3" end="3"/>
                                            </p:txEl>
                                          </p:spTgt>
                                        </p:tgtEl>
                                      </p:cBhvr>
                                    </p:animEffect>
                                  </p:childTnLst>
                                </p:cTn>
                              </p:par>
                            </p:childTnLst>
                          </p:cTn>
                        </p:par>
                        <p:par>
                          <p:cTn id="24" fill="hold">
                            <p:stCondLst>
                              <p:cond delay="3000"/>
                            </p:stCondLst>
                            <p:childTnLst>
                              <p:par>
                                <p:cTn id="25" presetID="6" presetClass="entr" presetSubtype="32"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out)">
                                      <p:cBhvr>
                                        <p:cTn id="27" dur="250"/>
                                        <p:tgtEl>
                                          <p:spTgt spid="3">
                                            <p:txEl>
                                              <p:pRg st="4" end="4"/>
                                            </p:txEl>
                                          </p:spTgt>
                                        </p:tgtEl>
                                      </p:cBhvr>
                                    </p:animEffect>
                                  </p:childTnLst>
                                </p:cTn>
                              </p:par>
                            </p:childTnLst>
                          </p:cTn>
                        </p:par>
                        <p:par>
                          <p:cTn id="28" fill="hold">
                            <p:stCondLst>
                              <p:cond delay="3250"/>
                            </p:stCondLst>
                            <p:childTnLst>
                              <p:par>
                                <p:cTn id="29" presetID="6" presetClass="entr" presetSubtype="32"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circle(out)">
                                      <p:cBhvr>
                                        <p:cTn id="31" dur="250"/>
                                        <p:tgtEl>
                                          <p:spTgt spid="3">
                                            <p:txEl>
                                              <p:pRg st="5" end="5"/>
                                            </p:txEl>
                                          </p:spTgt>
                                        </p:tgtEl>
                                      </p:cBhvr>
                                    </p:animEffect>
                                  </p:childTnLst>
                                </p:cTn>
                              </p:par>
                            </p:childTnLst>
                          </p:cTn>
                        </p:par>
                        <p:par>
                          <p:cTn id="32" fill="hold">
                            <p:stCondLst>
                              <p:cond delay="3500"/>
                            </p:stCondLst>
                            <p:childTnLst>
                              <p:par>
                                <p:cTn id="33" presetID="6" presetClass="entr" presetSubtype="32"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ircle(out)">
                                      <p:cBhvr>
                                        <p:cTn id="35" dur="250"/>
                                        <p:tgtEl>
                                          <p:spTgt spid="3">
                                            <p:txEl>
                                              <p:pRg st="6" end="6"/>
                                            </p:txEl>
                                          </p:spTgt>
                                        </p:tgtEl>
                                      </p:cBhvr>
                                    </p:animEffect>
                                  </p:childTnLst>
                                </p:cTn>
                              </p:par>
                            </p:childTnLst>
                          </p:cTn>
                        </p:par>
                        <p:par>
                          <p:cTn id="36" fill="hold">
                            <p:stCondLst>
                              <p:cond delay="3750"/>
                            </p:stCondLst>
                            <p:childTnLst>
                              <p:par>
                                <p:cTn id="37" presetID="6" presetClass="entr" presetSubtype="32"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circle(out)">
                                      <p:cBhvr>
                                        <p:cTn id="39"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21380" y="2127232"/>
            <a:ext cx="3921617" cy="2621280"/>
          </a:xfrm>
        </p:spPr>
        <p:txBody>
          <a:bodyPr anchor="ctr">
            <a:normAutofit/>
          </a:bodyPr>
          <a:lstStyle/>
          <a:p>
            <a:pPr algn="l"/>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5.1. STUDENT REGISTRATION</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4" name="Picture 4"/>
          <p:cNvPicPr>
            <a:picLocks noChangeAspect="1" noChangeArrowheads="1"/>
          </p:cNvPicPr>
          <p:nvPr/>
        </p:nvPicPr>
        <p:blipFill>
          <a:blip r:embed="rId1"/>
          <a:srcRect/>
          <a:stretch>
            <a:fillRect/>
          </a:stretch>
        </p:blipFill>
        <p:spPr>
          <a:xfrm>
            <a:off x="4287376" y="1702"/>
            <a:ext cx="7562964" cy="656397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2563" y="0"/>
            <a:ext cx="12066874" cy="786063"/>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5.2. LOGIN / SIGNUP</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16"/>
          <p:cNvPicPr/>
          <p:nvPr/>
        </p:nvPicPr>
        <p:blipFill>
          <a:blip r:embed="rId1"/>
          <a:srcRect/>
          <a:stretch>
            <a:fillRect/>
          </a:stretch>
        </p:blipFill>
        <p:spPr>
          <a:xfrm>
            <a:off x="1605897" y="786063"/>
            <a:ext cx="8980206" cy="60719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1000"/>
                                        <p:tgtEl>
                                          <p:spTgt spid="2"/>
                                        </p:tgtEl>
                                      </p:cBhvr>
                                    </p:animEffect>
                                  </p:childTnLst>
                                </p:cTn>
                              </p:par>
                            </p:childTnLst>
                          </p:cTn>
                        </p:par>
                        <p:par>
                          <p:cTn id="8" fill="hold">
                            <p:stCondLst>
                              <p:cond delay="10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0"/>
            <a:ext cx="12192000"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5.3. PAYMENT PAGE</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14"/>
          <p:cNvPicPr/>
          <p:nvPr/>
        </p:nvPicPr>
        <p:blipFill>
          <a:blip r:embed="rId1"/>
          <a:srcRect/>
          <a:stretch>
            <a:fillRect/>
          </a:stretch>
        </p:blipFill>
        <p:spPr>
          <a:xfrm>
            <a:off x="1331494" y="737937"/>
            <a:ext cx="9529011" cy="61301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amond(in)">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0"/>
            <a:ext cx="12192000"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5.4. HOME PAGE</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4" name="Picture 3"/>
          <p:cNvPicPr>
            <a:picLocks noChangeAspect="1"/>
          </p:cNvPicPr>
          <p:nvPr/>
        </p:nvPicPr>
        <p:blipFill>
          <a:blip r:embed="rId1"/>
          <a:srcRect/>
          <a:stretch>
            <a:fillRect/>
          </a:stretch>
        </p:blipFill>
        <p:spPr>
          <a:xfrm>
            <a:off x="925998" y="721774"/>
            <a:ext cx="10340004" cy="61362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out)">
                                      <p:cBhvr>
                                        <p:cTn id="7" dur="1000"/>
                                        <p:tgtEl>
                                          <p:spTgt spid="2"/>
                                        </p:tgtEl>
                                      </p:cBhvr>
                                    </p:animEffect>
                                  </p:childTnLst>
                                </p:cTn>
                              </p:par>
                            </p:childTnLst>
                          </p:cTn>
                        </p:par>
                        <p:par>
                          <p:cTn id="8" fill="hold">
                            <p:stCondLst>
                              <p:cond delay="1000"/>
                            </p:stCondLst>
                            <p:childTnLst>
                              <p:par>
                                <p:cTn id="9" presetID="8"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ou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0628" y="3060030"/>
            <a:ext cx="4593771"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5.5. COURSES</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18"/>
          <p:cNvPicPr/>
          <p:nvPr/>
        </p:nvPicPr>
        <p:blipFill>
          <a:blip r:embed="rId1"/>
          <a:srcRect/>
          <a:stretch>
            <a:fillRect/>
          </a:stretch>
        </p:blipFill>
        <p:spPr>
          <a:xfrm>
            <a:off x="5029200" y="-14271"/>
            <a:ext cx="6727372" cy="6886541"/>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1000"/>
                                        <p:tgtEl>
                                          <p:spTgt spid="2"/>
                                        </p:tgtEl>
                                      </p:cBhvr>
                                    </p:animEffect>
                                  </p:childTnLst>
                                </p:cTn>
                              </p:par>
                            </p:childTnLst>
                          </p:cTn>
                        </p:par>
                        <p:par>
                          <p:cTn id="8" fill="hold">
                            <p:stCondLst>
                              <p:cond delay="1000"/>
                            </p:stCondLst>
                            <p:childTnLst>
                              <p:par>
                                <p:cTn id="9" presetID="1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plus(in)">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0"/>
            <a:ext cx="12192000"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5.6. STUDENT PROFILE</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19"/>
          <p:cNvPicPr/>
          <p:nvPr/>
        </p:nvPicPr>
        <p:blipFill>
          <a:blip r:embed="rId1"/>
          <a:srcRect t="6023" r="33924" b="28378"/>
          <a:stretch/>
        </p:blipFill>
        <p:spPr>
          <a:xfrm>
            <a:off x="682371" y="737937"/>
            <a:ext cx="10827257" cy="612006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wheelReverse spokes="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out)">
                                      <p:cBhvr>
                                        <p:cTn id="7" dur="1000"/>
                                        <p:tgtEl>
                                          <p:spTgt spid="2"/>
                                        </p:tgtEl>
                                      </p:cBhvr>
                                    </p:animEffect>
                                  </p:childTnLst>
                                </p:cTn>
                              </p:par>
                            </p:childTnLst>
                          </p:cTn>
                        </p:par>
                        <p:par>
                          <p:cTn id="8" fill="hold">
                            <p:stCondLst>
                              <p:cond delay="1000"/>
                            </p:stCondLst>
                            <p:childTnLst>
                              <p:par>
                                <p:cTn id="9" presetID="13"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plus(out)">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0"/>
            <a:ext cx="12192000"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5.7. ENROLLED COURSES</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20"/>
          <p:cNvPicPr/>
          <p:nvPr/>
        </p:nvPicPr>
        <p:blipFill>
          <a:blip r:embed="rId1"/>
          <a:srcRect/>
          <a:stretch>
            <a:fillRect/>
          </a:stretch>
        </p:blipFill>
        <p:spPr>
          <a:xfrm>
            <a:off x="1913618" y="737936"/>
            <a:ext cx="8364763" cy="6120064"/>
          </a:xfrm>
          <a:prstGeom prst="rect">
            <a:avLst/>
          </a:prstGeom>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0" y="0"/>
            <a:ext cx="12192000" cy="737937"/>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5.8. FEEDBACK FORM</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3" name="Picture 21"/>
          <p:cNvPicPr/>
          <p:nvPr/>
        </p:nvPicPr>
        <p:blipFill>
          <a:blip r:embed="rId1"/>
          <a:srcRect t="5228" r="33395" b="32509"/>
          <a:stretch/>
        </p:blipFill>
        <p:spPr>
          <a:xfrm>
            <a:off x="1489829" y="737937"/>
            <a:ext cx="9212342" cy="5725358"/>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par>
                          <p:cTn id="8" fill="hold">
                            <p:stCondLst>
                              <p:cond delay="1000"/>
                            </p:stCondLst>
                            <p:childTnLst>
                              <p:par>
                                <p:cTn id="9" presetID="21"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2)">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1000" y="520688"/>
            <a:ext cx="11430000" cy="1004153"/>
          </a:xfrm>
        </p:spPr>
        <p:txBody>
          <a:bodyPr/>
          <a:lstStyle/>
          <a:p>
            <a:r>
              <a:rPr lang="en-IN" i="1" cap="none"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1. INTRODUCTION</a:t>
            </a:r>
            <a:endParaRPr lang="en-US" dirty="0"/>
          </a:p>
        </p:txBody>
      </p:sp>
      <p:sp>
        <p:nvSpPr>
          <p:cNvPr id="3" name="Content Placeholder 2"/>
          <p:cNvSpPr>
            <a:spLocks noGrp="1" noEditPoints="1"/>
          </p:cNvSpPr>
          <p:nvPr>
            <p:ph idx="1"/>
          </p:nvPr>
        </p:nvSpPr>
        <p:spPr>
          <a:xfrm>
            <a:off x="1524000" y="1975210"/>
            <a:ext cx="9144000" cy="4746265"/>
          </a:xfrm>
        </p:spPr>
        <p:txBody>
          <a:bodyPr>
            <a:normAutofit/>
          </a:bodyPr>
          <a:lstStyle/>
          <a:p>
            <a:r>
              <a:rPr lang="en-US" sz="2800" b="1" dirty="0">
                <a:latin typeface="Cambria Math" pitchFamily="18" charset="0" panose="02040503050406030204"/>
                <a:ea typeface="Cambria Math" pitchFamily="18" charset="0" panose="02040503050406030204"/>
              </a:rPr>
              <a:t>Project: iSchool</a:t>
            </a:r>
          </a:p>
          <a:p>
            <a:pPr algn="just"/>
            <a:endParaRPr lang="en-US" sz="2800" b="1" dirty="0">
              <a:latin typeface="Cambria Math" pitchFamily="18" charset="0" panose="02040503050406030204"/>
              <a:ea typeface="Cambria Math" pitchFamily="18" charset="0" panose="02040503050406030204"/>
            </a:endParaRPr>
          </a:p>
          <a:p>
            <a:pPr marL="342900" indent="-3429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LMS developed for Unified Mentor.</a:t>
            </a:r>
          </a:p>
          <a:p>
            <a:pPr marL="342900" indent="-3429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Enables course registration, purchase, feedback.</a:t>
            </a:r>
          </a:p>
          <a:p>
            <a:pPr marL="342900" indent="-3429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Admin panel and student dashboard.</a:t>
            </a:r>
          </a:p>
          <a:p>
            <a:pPr marL="342900" indent="-3429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Easy access to educational resources online.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1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1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2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1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1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25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965157" y="360195"/>
            <a:ext cx="8261684" cy="939216"/>
          </a:xfrm>
        </p:spPr>
        <p:txBody>
          <a:bodyPr anchor="ctr"/>
          <a:lstStyle/>
          <a:p>
            <a:pPr>
              <a:lnSpc>
                <a:spcPct val="100000"/>
              </a:lnSpc>
            </a:pPr>
            <a:r>
              <a:rPr lang="en-IN" sz="44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6. DATABASE DESIGN</a:t>
            </a:r>
            <a:endParaRPr lang="en-US" sz="4400" dirty="0"/>
          </a:p>
        </p:txBody>
      </p:sp>
      <p:sp>
        <p:nvSpPr>
          <p:cNvPr id="4" name="Content Placeholder 2"/>
          <p:cNvSpPr>
            <a:spLocks noGrp="1" noEditPoints="1"/>
          </p:cNvSpPr>
          <p:nvPr>
            <p:ph idx="1"/>
          </p:nvPr>
        </p:nvSpPr>
        <p:spPr>
          <a:xfrm>
            <a:off x="1147010" y="1299411"/>
            <a:ext cx="9897978" cy="5558589"/>
          </a:xfrm>
        </p:spPr>
        <p:txBody>
          <a:bodyPr>
            <a:noAutofit/>
          </a:bodyPr>
          <a:lstStyle/>
          <a:p>
            <a:pPr marL="0" indent="0" algn="just">
              <a:buNone/>
            </a:pPr>
            <a:r>
              <a:rPr lang="en-IN" sz="2800" dirty="0">
                <a:latin typeface="Cambria Math" pitchFamily="18" charset="0" panose="02040503050406030204"/>
                <a:ea typeface="Cambria Math" pitchFamily="18" charset="0" panose="02040503050406030204"/>
              </a:rPr>
              <a:t>	A data dictionary contains a list of all files in the database, the number of records in each file, and the names and types of each field. Most database management systems keep the data dictionary hidden from users to prevent them from accidentally destroying its contents</a:t>
            </a:r>
            <a:endParaRPr lang="en-US" sz="2800" dirty="0">
              <a:latin typeface="Cambria Math" pitchFamily="18" charset="0" panose="02040503050406030204"/>
              <a:ea typeface="Cambria Math" pitchFamily="18" charset="0" panose="02040503050406030204"/>
            </a:endParaRPr>
          </a:p>
          <a:p>
            <a:pPr marL="0" indent="0" algn="just">
              <a:buNone/>
            </a:pPr>
            <a:endParaRPr lang="en-IN" sz="2800" b="1" dirty="0">
              <a:latin typeface="Cambria Math" pitchFamily="18" charset="0" panose="02040503050406030204"/>
              <a:ea typeface="Cambria Math" pitchFamily="18" charset="0" panose="02040503050406030204"/>
            </a:endParaRPr>
          </a:p>
          <a:p>
            <a:pPr marL="0" indent="0" algn="just">
              <a:buNone/>
            </a:pPr>
            <a:r>
              <a:rPr sz="2800" b="1" dirty="0">
                <a:latin typeface="Cambria Math" pitchFamily="18" charset="0" panose="02040503050406030204"/>
                <a:ea typeface="Cambria Math" pitchFamily="18" charset="0" panose="02040503050406030204"/>
              </a:rPr>
              <a:t>Tables:</a:t>
            </a:r>
            <a:endParaRPr lang="en-IN" sz="2800" b="1" dirty="0">
              <a:latin typeface="Cambria Math" pitchFamily="18" charset="0" panose="02040503050406030204"/>
              <a:ea typeface="Cambria Math" pitchFamily="18" charset="0" panose="02040503050406030204"/>
            </a:endParaRPr>
          </a:p>
          <a:p>
            <a:pPr marL="457200" indent="-4572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Admin, Student, Course</a:t>
            </a:r>
          </a:p>
          <a:p>
            <a:pPr marL="457200" indent="-457200" algn="just">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Lesson, Feedback, Course Order</a:t>
            </a:r>
          </a:p>
          <a:p>
            <a:pPr marL="457200" indent="-457200" algn="just">
              <a:buFont typeface="Arial" pitchFamily="34" charset="0" panose="020B0604020202020204"/>
              <a:buChar char="•"/>
            </a:pPr>
            <a:r>
              <a:rPr sz="2800" dirty="0">
                <a:latin typeface="Cambria Math" pitchFamily="18" charset="0" panose="02040503050406030204"/>
                <a:ea typeface="Cambria Math" pitchFamily="18" charset="0" panose="02040503050406030204"/>
              </a:rPr>
              <a:t>Each includes IDs, descriptions, and status fields</a:t>
            </a:r>
          </a:p>
        </p:txBody>
      </p:sp>
    </p:spTree>
  </p:cSld>
  <p:clrMapOvr>
    <a:masterClrMapping/>
  </p:clrMapOvr>
  <mc:AlternateContent xmlns:mc="http://schemas.openxmlformats.org/markup-compatibility/2006">
    <mc:Choice xmlns:p14="http://schemas.microsoft.com/office/powerpoint/2010/main" Requires="p14">
      <p:transition spd="slow" p14:dur="1500">
        <p14:ripple dir="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3)">
                                      <p:cBhvr>
                                        <p:cTn id="7" dur="750"/>
                                        <p:tgtEl>
                                          <p:spTgt spid="2"/>
                                        </p:tgtEl>
                                      </p:cBhvr>
                                    </p:animEffect>
                                  </p:childTnLst>
                                </p:cTn>
                              </p:par>
                            </p:childTnLst>
                          </p:cTn>
                        </p:par>
                        <p:par>
                          <p:cTn id="8" fill="hold">
                            <p:stCondLst>
                              <p:cond delay="750"/>
                            </p:stCondLst>
                            <p:childTnLst>
                              <p:par>
                                <p:cTn id="9" presetID="21" presetClass="entr" presetSubtype="3"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heel(3)">
                                      <p:cBhvr>
                                        <p:cTn id="11" dur="250"/>
                                        <p:tgtEl>
                                          <p:spTgt spid="4">
                                            <p:txEl>
                                              <p:pRg st="0" end="0"/>
                                            </p:txEl>
                                          </p:spTgt>
                                        </p:tgtEl>
                                      </p:cBhvr>
                                    </p:animEffect>
                                  </p:childTnLst>
                                </p:cTn>
                              </p:par>
                            </p:childTnLst>
                          </p:cTn>
                        </p:par>
                        <p:par>
                          <p:cTn id="12" fill="hold">
                            <p:stCondLst>
                              <p:cond delay="1000"/>
                            </p:stCondLst>
                            <p:childTnLst>
                              <p:par>
                                <p:cTn id="13" presetID="21" presetClass="entr" presetSubtype="3"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heel(3)">
                                      <p:cBhvr>
                                        <p:cTn id="15" dur="250"/>
                                        <p:tgtEl>
                                          <p:spTgt spid="4">
                                            <p:txEl>
                                              <p:pRg st="2" end="2"/>
                                            </p:txEl>
                                          </p:spTgt>
                                        </p:tgtEl>
                                      </p:cBhvr>
                                    </p:animEffect>
                                  </p:childTnLst>
                                </p:cTn>
                              </p:par>
                            </p:childTnLst>
                          </p:cTn>
                        </p:par>
                        <p:par>
                          <p:cTn id="16" fill="hold">
                            <p:stCondLst>
                              <p:cond delay="1250"/>
                            </p:stCondLst>
                            <p:childTnLst>
                              <p:par>
                                <p:cTn id="17" presetID="21" presetClass="entr" presetSubtype="3"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heel(3)">
                                      <p:cBhvr>
                                        <p:cTn id="19" dur="250"/>
                                        <p:tgtEl>
                                          <p:spTgt spid="4">
                                            <p:txEl>
                                              <p:pRg st="3" end="3"/>
                                            </p:txEl>
                                          </p:spTgt>
                                        </p:tgtEl>
                                      </p:cBhvr>
                                    </p:animEffect>
                                  </p:childTnLst>
                                </p:cTn>
                              </p:par>
                            </p:childTnLst>
                          </p:cTn>
                        </p:par>
                        <p:par>
                          <p:cTn id="20" fill="hold">
                            <p:stCondLst>
                              <p:cond delay="1500"/>
                            </p:stCondLst>
                            <p:childTnLst>
                              <p:par>
                                <p:cTn id="21" presetID="21" presetClass="entr" presetSubtype="3"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heel(3)">
                                      <p:cBhvr>
                                        <p:cTn id="23" dur="250"/>
                                        <p:tgtEl>
                                          <p:spTgt spid="4">
                                            <p:txEl>
                                              <p:pRg st="4" end="4"/>
                                            </p:txEl>
                                          </p:spTgt>
                                        </p:tgtEl>
                                      </p:cBhvr>
                                    </p:animEffect>
                                  </p:childTnLst>
                                </p:cTn>
                              </p:par>
                            </p:childTnLst>
                          </p:cTn>
                        </p:par>
                        <p:par>
                          <p:cTn id="24" fill="hold">
                            <p:stCondLst>
                              <p:cond delay="1750"/>
                            </p:stCondLst>
                            <p:childTnLst>
                              <p:par>
                                <p:cTn id="25" presetID="21" presetClass="entr" presetSubtype="3"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heel(3)">
                                      <p:cBhvr>
                                        <p:cTn id="27" dur="25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 y="2821732"/>
            <a:ext cx="4303055" cy="4036268"/>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mn-lt"/>
              </a:rPr>
              <a:t>6.1. ADMIN (STORES ADMIN DETAIL)</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graphicFrame>
        <p:nvGraphicFramePr>
          <p:cNvPr id="4" name="Table 3"/>
          <p:cNvGraphicFramePr/>
          <p:nvPr/>
        </p:nvGraphicFramePr>
        <p:xfrm>
          <a:off x="407040" y="0"/>
          <a:ext cx="8837007" cy="2645830"/>
        </p:xfrm>
        <a:graphic>
          <a:graphicData uri="http://schemas.openxmlformats.org/drawingml/2006/table">
            <a:tbl>
              <a:tblPr firstRow="1" firstCol="1" bandRow="1"/>
              <a:tblGrid>
                <a:gridCol w="2380760"/>
                <a:gridCol w="2493803"/>
                <a:gridCol w="3962444"/>
              </a:tblGrid>
              <a:tr h="0">
                <a:tc>
                  <a:txBody>
                    <a:bodyPr lIns="102446" tIns="51223" rIns="102446" bIns="51223" anchor="ctr"/>
                    <a:lstStyle/>
                    <a:p>
                      <a:pPr marL="0" marR="0" indent="0" algn="ctr">
                        <a:lnSpc>
                          <a:spcPct val="100000"/>
                        </a:lnSpc>
                        <a:spcBef>
                          <a:spcPts val="600"/>
                        </a:spcBef>
                        <a:spcAft>
                          <a:spcPts val="0"/>
                        </a:spcAft>
                      </a:pPr>
                      <a:r>
                        <a:rPr lang="en-US" sz="2800" b="1" i="0" u="none" strike="noStrike" dirty="0">
                          <a:latin typeface="Cambria Math" pitchFamily="18" charset="0" panose="02040503050406030204"/>
                          <a:ea typeface="Cambria Math" pitchFamily="18" charset="0" panose="02040503050406030204"/>
                          <a:cs typeface="Times New Roman" pitchFamily="18" charset="0" panose="02020603050405020304"/>
                        </a:rPr>
                        <a:t>Attribute</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102446" tIns="51223" rIns="102446" bIns="51223" anchor="ctr"/>
                    <a:lstStyle/>
                    <a:p>
                      <a:pPr marL="0" marR="0" indent="0" algn="ctr">
                        <a:lnSpc>
                          <a:spcPct val="100000"/>
                        </a:lnSpc>
                        <a:spcBef>
                          <a:spcPts val="600"/>
                        </a:spcBef>
                        <a:spcAft>
                          <a:spcPts val="0"/>
                        </a:spcAft>
                      </a:pPr>
                      <a:r>
                        <a:rPr lang="en-US" sz="2800" b="1" i="0" u="none" strike="noStrike" dirty="0">
                          <a:latin typeface="Cambria Math" pitchFamily="18" charset="0" panose="02040503050406030204"/>
                          <a:ea typeface="Cambria Math" pitchFamily="18" charset="0" panose="02040503050406030204"/>
                          <a:cs typeface="Times New Roman" pitchFamily="18" charset="0" panose="02020603050405020304"/>
                        </a:rPr>
                        <a:t>Data Type</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102446" tIns="51223" rIns="102446" bIns="51223" anchor="ctr"/>
                    <a:lstStyle/>
                    <a:p>
                      <a:pPr marL="0" marR="0" indent="0" algn="ctr">
                        <a:lnSpc>
                          <a:spcPct val="100000"/>
                        </a:lnSpc>
                        <a:spcBef>
                          <a:spcPts val="600"/>
                        </a:spcBef>
                        <a:spcAft>
                          <a:spcPts val="0"/>
                        </a:spcAft>
                      </a:pPr>
                      <a:r>
                        <a:rPr lang="en-US" sz="2800" b="1" i="0" u="none" strike="noStrike" dirty="0">
                          <a:latin typeface="Cambria Math" pitchFamily="18" charset="0" panose="02040503050406030204"/>
                          <a:ea typeface="Cambria Math" pitchFamily="18" charset="0" panose="02040503050406030204"/>
                          <a:cs typeface="Times New Roman" pitchFamily="18" charset="0" panose="02020603050405020304"/>
                        </a:rPr>
                        <a:t>Description</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r>
              <a:tr h="0">
                <a:tc>
                  <a:txBody>
                    <a:bodyPr lIns="102446" tIns="51223" rIns="102446" bIns="51223" anchor="ctr"/>
                    <a:lstStyle/>
                    <a:p>
                      <a:pPr marL="0" marR="0" indent="0" algn="ctr">
                        <a:lnSpc>
                          <a:spcPct val="100000"/>
                        </a:lnSpc>
                        <a:spcBef>
                          <a:spcPts val="600"/>
                        </a:spcBef>
                        <a:spcAft>
                          <a:spcPts val="0"/>
                        </a:spcAft>
                      </a:pPr>
                      <a:r>
                        <a:rPr lang="en-US" sz="2800" b="0" i="0" u="none" strike="noStrike">
                          <a:latin typeface="Cambria Math" pitchFamily="18" charset="0" panose="02040503050406030204"/>
                          <a:ea typeface="Cambria Math" pitchFamily="18" charset="0" panose="02040503050406030204"/>
                          <a:cs typeface="Times New Roman" pitchFamily="18" charset="0" panose="02020603050405020304"/>
                        </a:rPr>
                        <a:t>admin_id #</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int(11)</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Admin ID</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0">
                <a:tc>
                  <a:txBody>
                    <a:bodyPr lIns="102446" tIns="51223" rIns="102446" bIns="51223" anchor="ctr"/>
                    <a:lstStyle/>
                    <a:p>
                      <a:pPr marL="0" marR="0" indent="0" algn="ctr">
                        <a:lnSpc>
                          <a:spcPct val="100000"/>
                        </a:lnSpc>
                        <a:spcBef>
                          <a:spcPts val="600"/>
                        </a:spcBef>
                        <a:spcAft>
                          <a:spcPts val="0"/>
                        </a:spcAft>
                      </a:pPr>
                      <a:r>
                        <a:rPr lang="en-US" sz="2800" b="0" i="0" u="none" strike="noStrike" dirty="0" err="1">
                          <a:latin typeface="Cambria Math" pitchFamily="18" charset="0" panose="02040503050406030204"/>
                          <a:ea typeface="Cambria Math" pitchFamily="18" charset="0" panose="02040503050406030204"/>
                          <a:cs typeface="Times New Roman" pitchFamily="18" charset="0" panose="02020603050405020304"/>
                        </a:rPr>
                        <a:t>admin_name</a:t>
                      </a:r>
                      <a:endPar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endParaRP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Admin Name</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0">
                <a:tc>
                  <a:txBody>
                    <a:bodyPr lIns="102446" tIns="51223" rIns="102446" bIns="51223" anchor="ctr"/>
                    <a:lstStyle/>
                    <a:p>
                      <a:pPr marL="0" marR="0" indent="0" algn="ctr">
                        <a:lnSpc>
                          <a:spcPct val="100000"/>
                        </a:lnSpc>
                        <a:spcBef>
                          <a:spcPts val="600"/>
                        </a:spcBef>
                        <a:spcAft>
                          <a:spcPts val="0"/>
                        </a:spcAft>
                      </a:pPr>
                      <a:r>
                        <a:rPr lang="en-US" sz="2800" b="0" i="0" u="none" strike="noStrike">
                          <a:latin typeface="Cambria Math" pitchFamily="18" charset="0" panose="02040503050406030204"/>
                          <a:ea typeface="Cambria Math" pitchFamily="18" charset="0" panose="02040503050406030204"/>
                          <a:cs typeface="Times New Roman" pitchFamily="18" charset="0" panose="02020603050405020304"/>
                        </a:rPr>
                        <a:t>admin_email</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Admin Email ID</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0">
                <a:tc>
                  <a:txBody>
                    <a:bodyPr lIns="102446" tIns="51223" rIns="102446" bIns="51223" anchor="ctr"/>
                    <a:lstStyle/>
                    <a:p>
                      <a:pPr marL="0" marR="0" indent="0" algn="ctr">
                        <a:lnSpc>
                          <a:spcPct val="100000"/>
                        </a:lnSpc>
                        <a:spcBef>
                          <a:spcPts val="600"/>
                        </a:spcBef>
                        <a:spcAft>
                          <a:spcPts val="0"/>
                        </a:spcAft>
                      </a:pPr>
                      <a:r>
                        <a:rPr lang="en-US" sz="2800" b="0" i="0" u="none" strike="noStrike">
                          <a:latin typeface="Cambria Math" pitchFamily="18" charset="0" panose="02040503050406030204"/>
                          <a:ea typeface="Cambria Math" pitchFamily="18" charset="0" panose="02040503050406030204"/>
                          <a:cs typeface="Times New Roman" pitchFamily="18" charset="0" panose="02020603050405020304"/>
                        </a:rPr>
                        <a:t>admin_pass</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102446" tIns="51223" rIns="102446" bIns="51223" anchor="ctr"/>
                    <a:lstStyle/>
                    <a:p>
                      <a:pPr marL="0" marR="0" indent="0" algn="ctr">
                        <a:lnSpc>
                          <a:spcPct val="100000"/>
                        </a:lnSpc>
                        <a:spcBef>
                          <a:spcPts val="600"/>
                        </a:spcBef>
                        <a:spcAft>
                          <a:spcPts val="0"/>
                        </a:spcAft>
                      </a:pPr>
                      <a:r>
                        <a:rPr lang="en-US" sz="28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Admin Password</a:t>
                      </a:r>
                    </a:p>
                  </a:txBody>
                  <a:tcPr marL="102446" marR="102446" marT="51223" marB="51223"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bl>
          </a:graphicData>
        </a:graphic>
      </p:graphicFrame>
      <p:pic>
        <p:nvPicPr>
          <p:cNvPr id="5" name="Picture 7"/>
          <p:cNvPicPr>
            <a:picLocks noChangeAspect="1" noChangeArrowheads="1"/>
          </p:cNvPicPr>
          <p:nvPr/>
        </p:nvPicPr>
        <p:blipFill>
          <a:blip r:embed="rId1"/>
          <a:srcRect/>
          <a:stretch>
            <a:fillRect/>
          </a:stretch>
        </p:blipFill>
        <p:spPr>
          <a:xfrm>
            <a:off x="4303056" y="2821732"/>
            <a:ext cx="7888944" cy="388949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500">
        <p14:ripple dir="l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4)">
                                      <p:cBhvr>
                                        <p:cTn id="7" dur="500"/>
                                        <p:tgtEl>
                                          <p:spTgt spid="4"/>
                                        </p:tgtEl>
                                      </p:cBhvr>
                                    </p:animEffect>
                                  </p:childTnLst>
                                </p:cTn>
                              </p:par>
                            </p:childTnLst>
                          </p:cTn>
                        </p:par>
                        <p:par>
                          <p:cTn id="8" fill="hold">
                            <p:stCondLst>
                              <p:cond delay="500"/>
                            </p:stCondLst>
                            <p:childTnLst>
                              <p:par>
                                <p:cTn id="9" presetID="21"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750"/>
                                        <p:tgtEl>
                                          <p:spTgt spid="2"/>
                                        </p:tgtEl>
                                      </p:cBhvr>
                                    </p:animEffect>
                                  </p:childTnLst>
                                </p:cTn>
                              </p:par>
                            </p:childTnLst>
                          </p:cTn>
                        </p:par>
                        <p:par>
                          <p:cTn id="12" fill="hold">
                            <p:stCondLst>
                              <p:cond delay="1250"/>
                            </p:stCondLst>
                            <p:childTnLst>
                              <p:par>
                                <p:cTn id="13" presetID="21"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4)">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 y="2821732"/>
            <a:ext cx="4370892" cy="4036268"/>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6.2.</a:t>
            </a:r>
            <a:r>
              <a:rPr lang="en-IN"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 STUDENT (STORES STUDENT DETAIL)</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graphicFrame>
        <p:nvGraphicFramePr>
          <p:cNvPr id="3" name="Table 2"/>
          <p:cNvGraphicFramePr/>
          <p:nvPr/>
        </p:nvGraphicFramePr>
        <p:xfrm>
          <a:off x="481047" y="0"/>
          <a:ext cx="9046694" cy="2560320"/>
        </p:xfrm>
        <a:graphic>
          <a:graphicData uri="http://schemas.openxmlformats.org/drawingml/2006/table">
            <a:tbl>
              <a:tblPr firstRow="1" firstCol="1" bandRow="1"/>
              <a:tblGrid>
                <a:gridCol w="2433890"/>
                <a:gridCol w="2550240"/>
                <a:gridCol w="4062564"/>
              </a:tblGrid>
              <a:tr h="288000">
                <a:tc>
                  <a:txBody>
                    <a:bodyPr lIns="68580" tIns="0" rIns="68580" bIns="0" anchor="ctr"/>
                    <a:lstStyle/>
                    <a:p>
                      <a:pPr marL="0" marR="0" indent="0" algn="ctr">
                        <a:lnSpc>
                          <a:spcPct val="100000"/>
                        </a:lnSpc>
                        <a:spcBef>
                          <a:spcPts val="600"/>
                        </a:spcBef>
                        <a:spcAft>
                          <a:spcPts val="0"/>
                        </a:spcAft>
                      </a:pPr>
                      <a:r>
                        <a:rPr lang="en-IN" sz="2400" b="1" i="0" u="none" strike="noStrike" dirty="0">
                          <a:latin typeface="Cambria Math" pitchFamily="18" charset="0" panose="02040503050406030204"/>
                          <a:ea typeface="Cambria Math" pitchFamily="18" charset="0" panose="02040503050406030204"/>
                          <a:cs typeface="Times New Roman" pitchFamily="18" charset="0" panose="02020603050405020304"/>
                        </a:rPr>
                        <a:t>Attribute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chemeClr val="accent3">
                        <a:lumMod val="40000"/>
                        <a:lumOff val="60000"/>
                      </a:schemeClr>
                    </a:solidFill>
                  </a:tcPr>
                </a:tc>
                <a:tc>
                  <a:txBody>
                    <a:bodyPr lIns="68580" tIns="0" rIns="68580" bIns="0" anchor="ctr"/>
                    <a:lstStyle/>
                    <a:p>
                      <a:pPr marL="0" marR="0" indent="0" algn="ctr">
                        <a:lnSpc>
                          <a:spcPct val="100000"/>
                        </a:lnSpc>
                        <a:spcBef>
                          <a:spcPts val="600"/>
                        </a:spcBef>
                        <a:spcAft>
                          <a:spcPts val="0"/>
                        </a:spcAft>
                      </a:pPr>
                      <a:r>
                        <a:rPr lang="en-IN" sz="2400" b="1" i="0" u="none" strike="noStrike" dirty="0">
                          <a:latin typeface="Cambria Math" pitchFamily="18" charset="0" panose="02040503050406030204"/>
                          <a:ea typeface="Cambria Math" pitchFamily="18" charset="0" panose="02040503050406030204"/>
                          <a:cs typeface="Times New Roman" pitchFamily="18" charset="0" panose="02020603050405020304"/>
                        </a:rPr>
                        <a:t>Data Type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chemeClr val="accent3">
                        <a:lumMod val="40000"/>
                        <a:lumOff val="60000"/>
                      </a:schemeClr>
                    </a:solidFill>
                  </a:tcPr>
                </a:tc>
                <a:tc>
                  <a:txBody>
                    <a:bodyPr lIns="68580" tIns="0" rIns="68580" bIns="0" anchor="ctr"/>
                    <a:lstStyle/>
                    <a:p>
                      <a:pPr marL="0" marR="0" indent="0" algn="ctr">
                        <a:lnSpc>
                          <a:spcPct val="100000"/>
                        </a:lnSpc>
                        <a:spcBef>
                          <a:spcPts val="600"/>
                        </a:spcBef>
                        <a:spcAft>
                          <a:spcPts val="0"/>
                        </a:spcAft>
                      </a:pPr>
                      <a:r>
                        <a:rPr lang="en-IN" sz="2400" b="1" i="0" u="none" strike="noStrike" dirty="0">
                          <a:latin typeface="Cambria Math" pitchFamily="18" charset="0" panose="02040503050406030204"/>
                          <a:ea typeface="Cambria Math" pitchFamily="18" charset="0" panose="02040503050406030204"/>
                          <a:cs typeface="Times New Roman" pitchFamily="18" charset="0" panose="02020603050405020304"/>
                        </a:rPr>
                        <a:t>Description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chemeClr val="accent3">
                        <a:lumMod val="40000"/>
                        <a:lumOff val="60000"/>
                      </a:schemeClr>
                    </a:solidFill>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a:latin typeface="Cambria Math" pitchFamily="18" charset="0" panose="02040503050406030204"/>
                          <a:ea typeface="Cambria Math" pitchFamily="18" charset="0" panose="02040503050406030204"/>
                          <a:cs typeface="Times New Roman" pitchFamily="18" charset="0" panose="02020603050405020304"/>
                        </a:rPr>
                        <a:t>stu_id #</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a:latin typeface="Cambria Math" pitchFamily="18" charset="0" panose="02040503050406030204"/>
                          <a:ea typeface="Cambria Math" pitchFamily="18" charset="0" panose="02040503050406030204"/>
                          <a:cs typeface="Times New Roman" pitchFamily="18" charset="0" panose="02020603050405020304"/>
                        </a:rPr>
                        <a:t>stu_name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Name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a:latin typeface="Cambria Math" pitchFamily="18" charset="0" panose="02040503050406030204"/>
                          <a:ea typeface="Cambria Math" pitchFamily="18" charset="0" panose="02040503050406030204"/>
                          <a:cs typeface="Times New Roman" pitchFamily="18" charset="0" panose="02020603050405020304"/>
                        </a:rPr>
                        <a:t>stu_email</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Email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a:latin typeface="Cambria Math" pitchFamily="18" charset="0" panose="02040503050406030204"/>
                          <a:ea typeface="Cambria Math" pitchFamily="18" charset="0" panose="02040503050406030204"/>
                          <a:cs typeface="Times New Roman" pitchFamily="18" charset="0" panose="02020603050405020304"/>
                        </a:rPr>
                        <a:t>stu_pass</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Password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a:latin typeface="Cambria Math" pitchFamily="18" charset="0" panose="02040503050406030204"/>
                          <a:ea typeface="Cambria Math" pitchFamily="18" charset="0" panose="02040503050406030204"/>
                          <a:cs typeface="Times New Roman" pitchFamily="18" charset="0" panose="02020603050405020304"/>
                        </a:rPr>
                        <a:t>stu_occ</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occupation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52000">
                <a:tc>
                  <a:txBody>
                    <a:bodyPr lIns="68580" tIns="0" rIns="68580" bIns="0" anchor="ctr"/>
                    <a:lstStyle/>
                    <a:p>
                      <a:pPr marL="0" marR="0" indent="0" algn="ctr">
                        <a:lnSpc>
                          <a:spcPct val="100000"/>
                        </a:lnSpc>
                        <a:spcBef>
                          <a:spcPts val="600"/>
                        </a:spcBef>
                        <a:spcAft>
                          <a:spcPts val="0"/>
                        </a:spcAft>
                      </a:pPr>
                      <a:r>
                        <a:rPr lang="en-IN" sz="2400" b="0" i="0" u="none" strike="noStrike" dirty="0" err="1">
                          <a:latin typeface="Cambria Math" pitchFamily="18" charset="0" panose="02040503050406030204"/>
                          <a:ea typeface="Cambria Math" pitchFamily="18" charset="0" panose="02040503050406030204"/>
                          <a:cs typeface="Times New Roman" pitchFamily="18" charset="0" panose="02020603050405020304"/>
                        </a:rPr>
                        <a:t>stu_img</a:t>
                      </a:r>
                      <a:endPar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endParaRP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IN" sz="24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profile picture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bl>
          </a:graphicData>
        </a:graphic>
      </p:graphicFrame>
      <p:pic>
        <p:nvPicPr>
          <p:cNvPr id="8" name="Picture 8"/>
          <p:cNvPicPr>
            <a:picLocks noChangeAspect="1" noChangeArrowheads="1"/>
          </p:cNvPicPr>
          <p:nvPr/>
        </p:nvPicPr>
        <p:blipFill>
          <a:blip r:embed="rId1"/>
          <a:srcRect/>
          <a:stretch>
            <a:fillRect/>
          </a:stretch>
        </p:blipFill>
        <p:spPr>
          <a:xfrm>
            <a:off x="4733254" y="2710721"/>
            <a:ext cx="7286064" cy="403626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500">
        <p14:ripple dir="l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8)">
                                      <p:cBhvr>
                                        <p:cTn id="7" dur="500"/>
                                        <p:tgtEl>
                                          <p:spTgt spid="3"/>
                                        </p:tgtEl>
                                      </p:cBhvr>
                                    </p:animEffect>
                                  </p:childTnLst>
                                </p:cTn>
                              </p:par>
                            </p:childTnLst>
                          </p:cTn>
                        </p:par>
                        <p:par>
                          <p:cTn id="8" fill="hold">
                            <p:stCondLst>
                              <p:cond delay="500"/>
                            </p:stCondLst>
                            <p:childTnLst>
                              <p:par>
                                <p:cTn id="9" presetID="21"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8)">
                                      <p:cBhvr>
                                        <p:cTn id="11" dur="500"/>
                                        <p:tgtEl>
                                          <p:spTgt spid="2"/>
                                        </p:tgtEl>
                                      </p:cBhvr>
                                    </p:animEffect>
                                  </p:childTnLst>
                                </p:cTn>
                              </p:par>
                            </p:childTnLst>
                          </p:cTn>
                        </p:par>
                        <p:par>
                          <p:cTn id="12" fill="hold">
                            <p:stCondLst>
                              <p:cond delay="1000"/>
                            </p:stCondLst>
                            <p:childTnLst>
                              <p:par>
                                <p:cTn id="13" presetID="21"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8)">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 y="0"/>
            <a:ext cx="12191999" cy="618308"/>
          </a:xfrm>
        </p:spPr>
        <p:txBody>
          <a:bodyPr anchor="ctr">
            <a:normAutofit fontScale="90000"/>
          </a:bodyPr>
          <a:lstStyle/>
          <a:p>
            <a:r>
              <a:rPr lang="en-US" sz="4000" i="1" dirty="0">
                <a:effectLst>
                  <a:outerShdw blurRad="38100" dist="38100" dir="2700000" algn="tl">
                    <a:srgbClr val="000000">
                      <a:alpha val="43137"/>
                    </a:srgbClr>
                  </a:outerShdw>
                </a:effectLst>
                <a:latin typeface="Cambria Math" pitchFamily="18" charset="0" panose="02040503050406030204"/>
                <a:ea typeface="+mn-lt"/>
              </a:rPr>
              <a:t>6.3. FEEDBACK (STORES FEEDBACK DETAIL)</a:t>
            </a:r>
            <a:endParaRPr lang="en-US" sz="32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pic>
        <p:nvPicPr>
          <p:cNvPr id="4" name="Picture 9"/>
          <p:cNvPicPr>
            <a:picLocks noChangeAspect="1" noChangeArrowheads="1"/>
          </p:cNvPicPr>
          <p:nvPr/>
        </p:nvPicPr>
        <p:blipFill>
          <a:blip r:embed="rId1"/>
          <a:srcRect/>
          <a:stretch>
            <a:fillRect/>
          </a:stretch>
        </p:blipFill>
        <p:spPr>
          <a:xfrm>
            <a:off x="4134301" y="2358518"/>
            <a:ext cx="7882781" cy="4289794"/>
          </a:xfrm>
          <a:prstGeom prst="rect">
            <a:avLst/>
          </a:prstGeom>
          <a:noFill/>
        </p:spPr>
      </p:pic>
      <p:graphicFrame>
        <p:nvGraphicFramePr>
          <p:cNvPr id="5" name="Table 4"/>
          <p:cNvGraphicFramePr>
            <a:graphicFrameLocks noGrp="1"/>
          </p:cNvGraphicFramePr>
          <p:nvPr/>
        </p:nvGraphicFramePr>
        <p:xfrm>
          <a:off x="-1" y="618308"/>
          <a:ext cx="9133037" cy="1493520"/>
        </p:xfrm>
        <a:graphic>
          <a:graphicData uri="http://schemas.openxmlformats.org/drawingml/2006/table">
            <a:tbl>
              <a:tblPr firstRow="1" firstCol="1" bandRow="1"/>
              <a:tblGrid>
                <a:gridCol w="2453030"/>
                <a:gridCol w="2573589"/>
                <a:gridCol w="4106418"/>
              </a:tblGrid>
              <a:tr h="360000">
                <a:tc>
                  <a:txBody>
                    <a:bodyPr lIns="79629" tIns="7620" rIns="79629" bIns="0" anchor="ctr"/>
                    <a:lstStyle/>
                    <a:p>
                      <a:pPr marL="0" marR="0" indent="0" algn="ctr" rtl="0" eaLnBrk="1" fontAlgn="ctr" latinLnBrk="0" hangingPunct="1">
                        <a:lnSpc>
                          <a:spcPct val="100000"/>
                        </a:lnSpc>
                        <a:spcBef>
                          <a:spcPts val="600"/>
                        </a:spcBef>
                        <a:buNone/>
                      </a:pPr>
                      <a:r>
                        <a:rPr lang="en-US" sz="2400" b="1"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Attribute</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E3BC"/>
                    </a:solidFill>
                  </a:tcPr>
                </a:tc>
                <a:tc>
                  <a:txBody>
                    <a:bodyPr lIns="79629" tIns="7620" rIns="79629" bIns="0" anchor="ctr"/>
                    <a:lstStyle/>
                    <a:p>
                      <a:pPr marL="0" marR="0" indent="0" algn="ctr" rtl="0" eaLnBrk="1" fontAlgn="ctr" latinLnBrk="0" hangingPunct="1">
                        <a:lnSpc>
                          <a:spcPct val="100000"/>
                        </a:lnSpc>
                        <a:spcBef>
                          <a:spcPts val="600"/>
                        </a:spcBef>
                        <a:buNone/>
                      </a:pPr>
                      <a:r>
                        <a:rPr lang="en-US" sz="2400" b="1"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Data Type</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E3BC"/>
                    </a:solidFill>
                  </a:tcPr>
                </a:tc>
                <a:tc>
                  <a:txBody>
                    <a:bodyPr lIns="79629" tIns="7620" rIns="79629" bIns="0" anchor="ctr"/>
                    <a:lstStyle/>
                    <a:p>
                      <a:pPr marL="0" marR="0" indent="0" algn="ctr" rtl="0" eaLnBrk="1" fontAlgn="ctr" latinLnBrk="0" hangingPunct="1">
                        <a:lnSpc>
                          <a:spcPct val="100000"/>
                        </a:lnSpc>
                        <a:spcBef>
                          <a:spcPts val="600"/>
                        </a:spcBef>
                        <a:buNone/>
                      </a:pPr>
                      <a:r>
                        <a:rPr lang="en-US" sz="2400" b="1" i="0" u="none" strike="noStrike" kern="120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Description</a:t>
                      </a:r>
                      <a:endParaRPr lang="en-US" sz="2400" b="0" i="0" u="none" strike="noStrike">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E3BC"/>
                    </a:solidFill>
                  </a:tcPr>
                </a:tc>
              </a:tr>
              <a:tr h="360000">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f_id #</a:t>
                      </a:r>
                      <a:endParaRPr lang="en-US" sz="2400" b="0" i="0" u="none" strike="noStrike">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int(11)</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Stores Feedback ID</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60000">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err="1">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f_content</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text</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Stores Feedback content</a:t>
                      </a:r>
                      <a:endParaRPr lang="en-US" sz="2400" b="0" i="0" u="none" strike="noStrike">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60000">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stu_id</a:t>
                      </a:r>
                      <a:endParaRPr lang="en-US" sz="2400" b="0" i="0" u="none" strike="noStrike">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int(11)</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lIns="79629" tIns="7620" rIns="79629" bIns="0" anchor="ctr"/>
                    <a:lstStyle/>
                    <a:p>
                      <a:pPr marL="0" marR="0" indent="0" algn="ctr" rtl="0" eaLnBrk="1" fontAlgn="ctr" latinLnBrk="0" hangingPunct="1">
                        <a:lnSpc>
                          <a:spcPct val="100000"/>
                        </a:lnSpc>
                        <a:spcBef>
                          <a:spcPts val="600"/>
                        </a:spcBef>
                        <a:buNone/>
                      </a:pPr>
                      <a:r>
                        <a:rPr lang="en-US" sz="2400" b="0" i="0" u="none" strike="noStrike" kern="1200" dirty="0">
                          <a:solidFill>
                            <a:srgbClr val="000000"/>
                          </a:solidFill>
                          <a:effectLst/>
                          <a:latin typeface="Cambria Math" pitchFamily="18" charset="0" panose="02040503050406030204"/>
                          <a:ea typeface="Cambria Math" pitchFamily="18" charset="0" panose="02040503050406030204"/>
                          <a:cs typeface="Times New Roman" pitchFamily="18" charset="0" panose="02020603050405020304"/>
                        </a:rPr>
                        <a:t>Stores Student ID</a:t>
                      </a:r>
                      <a:endParaRPr lang="en-US" sz="2400" b="0" i="0" u="none" strike="noStrike" dirty="0">
                        <a:effectLst/>
                        <a:latin typeface="Arial" pitchFamily="34" charset="0" panose="020B0604020202020204"/>
                      </a:endParaRPr>
                    </a:p>
                  </a:txBody>
                  <a:tcPr marL="79629" marR="79629"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14:ripple dir="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 y="2738365"/>
            <a:ext cx="4678288" cy="4119635"/>
          </a:xfrm>
        </p:spPr>
        <p:txBody>
          <a:bodyPr anchor="ctr">
            <a:normAutofit/>
          </a:bodyPr>
          <a:lstStyle/>
          <a:p>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6.4. COURSE (STORES COURSE DETAIL)</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graphicFrame>
        <p:nvGraphicFramePr>
          <p:cNvPr id="4" name="Table 3"/>
          <p:cNvGraphicFramePr/>
          <p:nvPr/>
        </p:nvGraphicFramePr>
        <p:xfrm>
          <a:off x="382370" y="-4835"/>
          <a:ext cx="9540076" cy="2743200"/>
        </p:xfrm>
        <a:graphic>
          <a:graphicData uri="http://schemas.openxmlformats.org/drawingml/2006/table">
            <a:tbl>
              <a:tblPr firstRow="1" firstCol="1" bandRow="1"/>
              <a:tblGrid>
                <a:gridCol w="3088513"/>
                <a:gridCol w="2076069"/>
                <a:gridCol w="4375494"/>
              </a:tblGrid>
              <a:tr h="180000">
                <a:tc>
                  <a:txBody>
                    <a:bodyPr lIns="68580" tIns="0" rIns="68580" bIns="0" anchor="ctr"/>
                    <a:lstStyle/>
                    <a:p>
                      <a:pPr marL="0" marR="0" indent="0" algn="ctr">
                        <a:lnSpc>
                          <a:spcPct val="100000"/>
                        </a:lnSpc>
                        <a:spcBef>
                          <a:spcPts val="600"/>
                        </a:spcBef>
                        <a:spcAft>
                          <a:spcPts val="0"/>
                        </a:spcAft>
                      </a:pPr>
                      <a:r>
                        <a:rPr lang="en-US" sz="2000" b="1" i="0" u="none" strike="noStrike" dirty="0">
                          <a:latin typeface="Cambria Math" pitchFamily="18" charset="0" panose="02040503050406030204"/>
                          <a:ea typeface="Cambria Math" pitchFamily="18" charset="0" panose="02040503050406030204"/>
                          <a:cs typeface="Times New Roman" pitchFamily="18" charset="0" panose="02020603050405020304"/>
                        </a:rPr>
                        <a:t>Attribute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68580" tIns="0" rIns="68580" bIns="0" anchor="ctr"/>
                    <a:lstStyle/>
                    <a:p>
                      <a:pPr marL="0" marR="0" indent="0" algn="ctr">
                        <a:lnSpc>
                          <a:spcPct val="100000"/>
                        </a:lnSpc>
                        <a:spcBef>
                          <a:spcPts val="600"/>
                        </a:spcBef>
                        <a:spcAft>
                          <a:spcPts val="0"/>
                        </a:spcAft>
                      </a:pPr>
                      <a:r>
                        <a:rPr lang="en-US" sz="2000" b="1" i="0" u="none" strike="noStrike">
                          <a:latin typeface="Cambria Math" pitchFamily="18" charset="0" panose="02040503050406030204"/>
                          <a:ea typeface="Cambria Math" pitchFamily="18" charset="0" panose="02040503050406030204"/>
                          <a:cs typeface="Times New Roman" pitchFamily="18" charset="0" panose="02020603050405020304"/>
                        </a:rPr>
                        <a:t>Data Type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68580" tIns="0" rIns="68580" bIns="0" anchor="ctr"/>
                    <a:lstStyle/>
                    <a:p>
                      <a:pPr marL="0" marR="0" indent="0" algn="ctr">
                        <a:lnSpc>
                          <a:spcPct val="100000"/>
                        </a:lnSpc>
                        <a:spcBef>
                          <a:spcPts val="600"/>
                        </a:spcBef>
                        <a:spcAft>
                          <a:spcPts val="0"/>
                        </a:spcAft>
                      </a:pPr>
                      <a:r>
                        <a:rPr lang="en-US" sz="2000" b="1" i="0" u="none" strike="noStrike">
                          <a:latin typeface="Cambria Math" pitchFamily="18" charset="0" panose="02040503050406030204"/>
                          <a:ea typeface="Cambria Math" pitchFamily="18" charset="0" panose="02040503050406030204"/>
                          <a:cs typeface="Times New Roman" pitchFamily="18" charset="0" panose="02020603050405020304"/>
                        </a:rPr>
                        <a:t>Description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course_id #</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course_name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Stores course Name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dirty="0" err="1">
                          <a:latin typeface="Cambria Math" pitchFamily="18" charset="0" panose="02040503050406030204"/>
                          <a:ea typeface="Cambria Math" pitchFamily="18" charset="0" panose="02040503050406030204"/>
                          <a:cs typeface="Times New Roman" pitchFamily="18" charset="0" panose="02020603050405020304"/>
                        </a:rPr>
                        <a:t>course_desc</a:t>
                      </a:r>
                      <a:endPar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endParaRP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description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course_author</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author/instructor</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course_img</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display picture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course_duration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duration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course_price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selling price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180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course_original_price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course original price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bl>
          </a:graphicData>
        </a:graphic>
      </p:graphicFrame>
      <p:pic>
        <p:nvPicPr>
          <p:cNvPr id="5" name="Picture 10"/>
          <p:cNvPicPr>
            <a:picLocks noChangeAspect="1" noChangeArrowheads="1"/>
          </p:cNvPicPr>
          <p:nvPr/>
        </p:nvPicPr>
        <p:blipFill>
          <a:blip r:embed="rId1"/>
          <a:srcRect/>
          <a:stretch>
            <a:fillRect/>
          </a:stretch>
        </p:blipFill>
        <p:spPr>
          <a:xfrm>
            <a:off x="4678289" y="2812372"/>
            <a:ext cx="7513711" cy="387294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childTnLst>
                          </p:cTn>
                        </p:par>
                        <p:par>
                          <p:cTn id="12" fill="hold">
                            <p:stCondLst>
                              <p:cond delay="1000"/>
                            </p:stCondLst>
                            <p:childTnLst>
                              <p:par>
                                <p:cTn id="13" presetID="14" presetClass="entr" presetSubtype="5"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 y="2743200"/>
            <a:ext cx="3886199" cy="4114800"/>
          </a:xfrm>
        </p:spPr>
        <p:txBody>
          <a:bodyPr anchor="ctr">
            <a:normAutofit/>
          </a:bodyPr>
          <a:lstStyle/>
          <a:p>
            <a:r>
              <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6.5. </a:t>
            </a:r>
            <a:r>
              <a:rPr lang="en-IN" sz="4000" b="1" i="1" cap="none" dirty="0" err="1">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courseorder</a:t>
            </a:r>
            <a:r>
              <a:rPr lang="en-IN"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 (STORES COURSE ORDER DETAIL)</a:t>
            </a:r>
            <a:endParaRPr lang="en-US" sz="40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endParaRPr>
          </a:p>
        </p:txBody>
      </p:sp>
      <p:graphicFrame>
        <p:nvGraphicFramePr>
          <p:cNvPr id="4" name="Table 3"/>
          <p:cNvGraphicFramePr/>
          <p:nvPr/>
        </p:nvGraphicFramePr>
        <p:xfrm>
          <a:off x="1147112" y="0"/>
          <a:ext cx="10144466" cy="2743200"/>
        </p:xfrm>
        <a:graphic>
          <a:graphicData uri="http://schemas.openxmlformats.org/drawingml/2006/table">
            <a:tbl>
              <a:tblPr firstRow="1" firstCol="1" bandRow="1"/>
              <a:tblGrid>
                <a:gridCol w="2714209"/>
                <a:gridCol w="2847662"/>
                <a:gridCol w="4582595"/>
              </a:tblGrid>
              <a:tr h="288000">
                <a:tc>
                  <a:txBody>
                    <a:bodyPr lIns="68580" tIns="0" rIns="68580" bIns="0" anchor="ctr"/>
                    <a:lstStyle/>
                    <a:p>
                      <a:pPr marL="0" marR="0" indent="0" algn="ctr">
                        <a:lnSpc>
                          <a:spcPct val="100000"/>
                        </a:lnSpc>
                        <a:spcBef>
                          <a:spcPts val="600"/>
                        </a:spcBef>
                        <a:spcAft>
                          <a:spcPts val="0"/>
                        </a:spcAft>
                      </a:pPr>
                      <a:r>
                        <a:rPr lang="en-US" sz="2000" b="1" i="0" u="none" strike="noStrike">
                          <a:latin typeface="Cambria Math" pitchFamily="18" charset="0" panose="02040503050406030204"/>
                          <a:ea typeface="Cambria Math" pitchFamily="18" charset="0" panose="02040503050406030204"/>
                          <a:cs typeface="Times New Roman" pitchFamily="18" charset="0" panose="02020603050405020304"/>
                        </a:rPr>
                        <a:t>Attribute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68580" tIns="0" rIns="68580" bIns="0" anchor="ctr"/>
                    <a:lstStyle/>
                    <a:p>
                      <a:pPr marL="0" marR="0" indent="0" algn="ctr">
                        <a:lnSpc>
                          <a:spcPct val="100000"/>
                        </a:lnSpc>
                        <a:spcBef>
                          <a:spcPts val="600"/>
                        </a:spcBef>
                        <a:spcAft>
                          <a:spcPts val="0"/>
                        </a:spcAft>
                      </a:pPr>
                      <a:r>
                        <a:rPr lang="en-US" sz="2000" b="1" i="0" u="none" strike="noStrike">
                          <a:latin typeface="Cambria Math" pitchFamily="18" charset="0" panose="02040503050406030204"/>
                          <a:ea typeface="Cambria Math" pitchFamily="18" charset="0" panose="02040503050406030204"/>
                          <a:cs typeface="Times New Roman" pitchFamily="18" charset="0" panose="02020603050405020304"/>
                        </a:rPr>
                        <a:t>Data Type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c>
                  <a:txBody>
                    <a:bodyPr lIns="68580" tIns="0" rIns="68580" bIns="0" anchor="ctr"/>
                    <a:lstStyle/>
                    <a:p>
                      <a:pPr marL="0" marR="0" indent="0" algn="ctr">
                        <a:lnSpc>
                          <a:spcPct val="100000"/>
                        </a:lnSpc>
                        <a:spcBef>
                          <a:spcPts val="600"/>
                        </a:spcBef>
                        <a:spcAft>
                          <a:spcPts val="0"/>
                        </a:spcAft>
                      </a:pPr>
                      <a:r>
                        <a:rPr lang="en-US" sz="2000" b="1" i="0" u="none" strike="noStrike" dirty="0">
                          <a:latin typeface="Cambria Math" pitchFamily="18" charset="0" panose="02040503050406030204"/>
                          <a:ea typeface="Cambria Math" pitchFamily="18" charset="0" panose="02040503050406030204"/>
                          <a:cs typeface="Times New Roman" pitchFamily="18" charset="0" panose="02020603050405020304"/>
                        </a:rPr>
                        <a:t>Description</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solidFill>
                      <a:srgbClr val="D6E3BC"/>
                    </a:solidFill>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co_id #</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Stores course order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order_id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Order ID (Random)</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stu_email</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student email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course_id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Stores course id</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status</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varchar(255)</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payment status</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respmsg</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text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Stores payment response msg</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amount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int(11)</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Stores course amount</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r h="288000">
                <a:tc>
                  <a:txBody>
                    <a:bodyPr lIns="68580" tIns="0" rIns="68580" bIns="0" anchor="ctr"/>
                    <a:lstStyle/>
                    <a:p>
                      <a:pPr marL="0" marR="0" indent="0" algn="ctr">
                        <a:lnSpc>
                          <a:spcPct val="100000"/>
                        </a:lnSpc>
                        <a:spcBef>
                          <a:spcPts val="600"/>
                        </a:spcBef>
                        <a:spcAft>
                          <a:spcPts val="0"/>
                        </a:spcAft>
                      </a:pPr>
                      <a:r>
                        <a:rPr lang="en-US" sz="2000" b="0" i="0" u="none" strike="noStrike">
                          <a:latin typeface="Cambria Math" pitchFamily="18" charset="0" panose="02040503050406030204"/>
                          <a:ea typeface="Cambria Math" pitchFamily="18" charset="0" panose="02040503050406030204"/>
                          <a:cs typeface="Times New Roman" pitchFamily="18" charset="0" panose="02020603050405020304"/>
                        </a:rPr>
                        <a:t>order_date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ctr">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Date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c>
                  <a:txBody>
                    <a:bodyPr lIns="68580" tIns="0" rIns="68580" bIns="0" anchor="ctr"/>
                    <a:lstStyle/>
                    <a:p>
                      <a:pPr marL="0" marR="0" indent="0" algn="l">
                        <a:lnSpc>
                          <a:spcPct val="100000"/>
                        </a:lnSpc>
                        <a:spcBef>
                          <a:spcPts val="600"/>
                        </a:spcBef>
                        <a:spcAft>
                          <a:spcPts val="0"/>
                        </a:spcAft>
                      </a:pPr>
                      <a:r>
                        <a:rPr lang="en-US" sz="2000" b="0" i="0" u="none" strike="noStrike" dirty="0">
                          <a:latin typeface="Cambria Math" pitchFamily="18" charset="0" panose="02040503050406030204"/>
                          <a:ea typeface="Cambria Math" pitchFamily="18" charset="0" panose="02040503050406030204"/>
                          <a:cs typeface="Times New Roman" pitchFamily="18" charset="0" panose="02020603050405020304"/>
                        </a:rPr>
                        <a:t>Stores purchase date</a:t>
                      </a:r>
                    </a:p>
                  </a:txBody>
                  <a:tcPr marL="68580" marR="6858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6350">
                      <a:noFill/>
                    </a:lnTlToBr>
                    <a:lnBlToTr w="6350">
                      <a:noFill/>
                    </a:lnBlToTr>
                  </a:tcPr>
                </a:tc>
              </a:tr>
            </a:tbl>
          </a:graphicData>
        </a:graphic>
      </p:graphicFrame>
      <p:pic>
        <p:nvPicPr>
          <p:cNvPr id="5" name="Picture 3"/>
          <p:cNvPicPr>
            <a:picLocks noChangeAspect="1" noChangeArrowheads="1"/>
          </p:cNvPicPr>
          <p:nvPr/>
        </p:nvPicPr>
        <p:blipFill>
          <a:blip r:embed="rId1"/>
          <a:srcRect/>
          <a:stretch>
            <a:fillRect/>
          </a:stretch>
        </p:blipFill>
        <p:spPr>
          <a:xfrm>
            <a:off x="4385001" y="2854211"/>
            <a:ext cx="7671318" cy="373243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5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fltVal val="0"/>
                                          </p:val>
                                        </p:tav>
                                        <p:tav tm="100000">
                                          <p:val>
                                            <p:strVal val="#ppt_w"/>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style.rotation</p:attrName>
                                        </p:attrNameLst>
                                      </p:cBhvr>
                                      <p:tavLst>
                                        <p:tav tm="0">
                                          <p:val>
                                            <p:fltVal val="90"/>
                                          </p:val>
                                        </p:tav>
                                        <p:tav tm="100000">
                                          <p:val>
                                            <p:fltVal val="0"/>
                                          </p:val>
                                        </p:tav>
                                      </p:tavLst>
                                    </p:anim>
                                    <p:animEffect transition="in" filter="fade">
                                      <p:cBhvr>
                                        <p:cTn id="17" dur="1000"/>
                                        <p:tgtEl>
                                          <p:spTgt spid="2"/>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1000" y="222022"/>
            <a:ext cx="11430000" cy="637883"/>
          </a:xfrm>
        </p:spPr>
        <p:txBody>
          <a:bodyPr/>
          <a:lstStyle/>
          <a:p>
            <a:r>
              <a:rPr lang="en-US" sz="4000" b="1" i="1">
                <a:latin typeface="Cambria Math" pitchFamily="18" charset="0" panose="02040503050406030204"/>
                <a:ea typeface="Cambria Math" pitchFamily="18" charset="0" panose="02040503050406030204"/>
                <a:cs typeface="Cambria Math" pitchFamily="18" charset="0" panose="02040503050406030204"/>
              </a:rPr>
              <a:t>7.Motivation</a:t>
            </a:r>
            <a:endParaRPr b="1" i="1">
              <a:latin typeface="Cambria Math" pitchFamily="18" charset="0" panose="02040503050406030204"/>
              <a:ea typeface="Cambria Math" pitchFamily="18" charset="0" panose="02040503050406030204"/>
              <a:cs typeface="Cambria Math" pitchFamily="18" charset="0" panose="02040503050406030204"/>
            </a:endParaRPr>
          </a:p>
        </p:txBody>
      </p:sp>
      <p:sp>
        <p:nvSpPr>
          <p:cNvPr id="3" name="Content Placeholder 2"/>
          <p:cNvSpPr>
            <a:spLocks noGrp="1" noEditPoints="1"/>
          </p:cNvSpPr>
          <p:nvPr>
            <p:ph idx="1"/>
          </p:nvPr>
        </p:nvSpPr>
        <p:spPr>
          <a:xfrm>
            <a:off x="1524000" y="1039292"/>
            <a:ext cx="9144000" cy="5137671"/>
          </a:xfrm>
        </p:spPr>
        <p:txBody>
          <a:bodyPr/>
          <a:lstStyle/>
          <a:p>
            <a:r>
              <a:rPr lang="en-US" sz="1800">
                <a:latin typeface="Cambria Math" pitchFamily="18" charset="0" panose="02040503050406030204"/>
                <a:ea typeface="Cambria Math" pitchFamily="18" charset="0" panose="02040503050406030204"/>
                <a:cs typeface="Cambria Math" pitchFamily="18" charset="0" panose="02040503050406030204"/>
              </a:rPr>
              <a:t>1.</a:t>
            </a:r>
            <a:r>
              <a:rPr sz="1800">
                <a:latin typeface="Cambria Math" pitchFamily="18" charset="0" panose="02040503050406030204"/>
                <a:ea typeface="Cambria Math" pitchFamily="18" charset="0" panose="02040503050406030204"/>
                <a:cs typeface="Cambria Math" pitchFamily="18" charset="0" panose="02040503050406030204"/>
              </a:rPr>
              <a:t>📚 Bridging the Education-Industry Gap:</a:t>
            </a:r>
          </a:p>
          <a:p>
            <a:endParaRPr sz="1800">
              <a:latin typeface="Cambria Math" pitchFamily="18" charset="0" panose="02040503050406030204"/>
              <a:ea typeface="Cambria Math" pitchFamily="18" charset="0" panose="02040503050406030204"/>
              <a:cs typeface="Cambria Math" pitchFamily="18" charset="0" panose="02040503050406030204"/>
            </a:endParaRPr>
          </a:p>
          <a:p>
            <a:r>
              <a:rPr sz="1800">
                <a:latin typeface="Cambria Math" pitchFamily="18" charset="0" panose="02040503050406030204"/>
                <a:ea typeface="Cambria Math" pitchFamily="18" charset="0" panose="02040503050406030204"/>
                <a:cs typeface="Cambria Math" pitchFamily="18" charset="0" panose="02040503050406030204"/>
              </a:rPr>
              <a:t>The project aims to connect academic learning with real-world skills by offering practical, job-oriented online courses.</a:t>
            </a:r>
          </a:p>
          <a:p>
            <a:endParaRPr sz="1800">
              <a:latin typeface="Cambria Math" pitchFamily="18" charset="0" panose="02040503050406030204"/>
              <a:ea typeface="Cambria Math" pitchFamily="18" charset="0" panose="02040503050406030204"/>
              <a:cs typeface="Cambria Math" pitchFamily="18" charset="0" panose="02040503050406030204"/>
            </a:endParaRPr>
          </a:p>
          <a:p>
            <a:r>
              <a:rPr lang="en-US" sz="1800">
                <a:latin typeface="Cambria Math" pitchFamily="18" charset="0" panose="02040503050406030204"/>
                <a:ea typeface="Cambria Math" pitchFamily="18" charset="0" panose="02040503050406030204"/>
                <a:cs typeface="Cambria Math" pitchFamily="18" charset="0" panose="02040503050406030204"/>
              </a:rPr>
              <a:t>2.</a:t>
            </a:r>
            <a:r>
              <a:rPr sz="1800">
                <a:latin typeface="Cambria Math" pitchFamily="18" charset="0" panose="02040503050406030204"/>
                <a:ea typeface="Cambria Math" pitchFamily="18" charset="0" panose="02040503050406030204"/>
                <a:cs typeface="Cambria Math" pitchFamily="18" charset="0" panose="02040503050406030204"/>
              </a:rPr>
              <a:t>🌐 Digital Accessibility:</a:t>
            </a:r>
          </a:p>
          <a:p>
            <a:endParaRPr sz="1800">
              <a:latin typeface="Cambria Math" pitchFamily="18" charset="0" panose="02040503050406030204"/>
              <a:ea typeface="Cambria Math" pitchFamily="18" charset="0" panose="02040503050406030204"/>
              <a:cs typeface="Cambria Math" pitchFamily="18" charset="0" panose="02040503050406030204"/>
            </a:endParaRPr>
          </a:p>
          <a:p>
            <a:r>
              <a:rPr sz="1800">
                <a:latin typeface="Cambria Math" pitchFamily="18" charset="0" panose="02040503050406030204"/>
                <a:ea typeface="Cambria Math" pitchFamily="18" charset="0" panose="02040503050406030204"/>
                <a:cs typeface="Cambria Math" pitchFamily="18" charset="0" panose="02040503050406030204"/>
              </a:rPr>
              <a:t>To provide learners across diverse regions with easy access to educational resources via a user-friendly online platform.</a:t>
            </a:r>
          </a:p>
          <a:p>
            <a:endParaRPr sz="1800">
              <a:latin typeface="Cambria Math" pitchFamily="18" charset="0" panose="02040503050406030204"/>
              <a:ea typeface="Cambria Math" pitchFamily="18" charset="0" panose="02040503050406030204"/>
              <a:cs typeface="Cambria Math" pitchFamily="18" charset="0" panose="02040503050406030204"/>
            </a:endParaRPr>
          </a:p>
          <a:p>
            <a:r>
              <a:rPr lang="en-US" sz="1800">
                <a:latin typeface="Cambria Math" pitchFamily="18" charset="0" panose="02040503050406030204"/>
                <a:ea typeface="Cambria Math" pitchFamily="18" charset="0" panose="02040503050406030204"/>
                <a:cs typeface="Cambria Math" pitchFamily="18" charset="0" panose="02040503050406030204"/>
              </a:rPr>
              <a:t>3.</a:t>
            </a:r>
            <a:r>
              <a:rPr sz="1800">
                <a:latin typeface="Cambria Math" pitchFamily="18" charset="0" panose="02040503050406030204"/>
                <a:ea typeface="Cambria Math" pitchFamily="18" charset="0" panose="02040503050406030204"/>
                <a:cs typeface="Cambria Math" pitchFamily="18" charset="0" panose="02040503050406030204"/>
              </a:rPr>
              <a:t>🧑‍🎓 Empowering Students:</a:t>
            </a:r>
          </a:p>
          <a:p>
            <a:endParaRPr sz="1800">
              <a:latin typeface="Cambria Math" pitchFamily="18" charset="0" panose="02040503050406030204"/>
              <a:ea typeface="Cambria Math" pitchFamily="18" charset="0" panose="02040503050406030204"/>
              <a:cs typeface="Cambria Math" pitchFamily="18" charset="0" panose="02040503050406030204"/>
            </a:endParaRPr>
          </a:p>
          <a:p>
            <a:r>
              <a:rPr sz="1800">
                <a:latin typeface="Cambria Math" pitchFamily="18" charset="0" panose="02040503050406030204"/>
                <a:ea typeface="Cambria Math" pitchFamily="18" charset="0" panose="02040503050406030204"/>
                <a:cs typeface="Cambria Math" pitchFamily="18" charset="0" panose="02040503050406030204"/>
              </a:rPr>
              <a:t>Encouraging self-paced learning and enabling students to manage their educational journey with flexibility and control.</a:t>
            </a:r>
            <a:endParaRPr lang="en-US" sz="1800">
              <a:latin typeface="Cambria Math" pitchFamily="18" charset="0" panose="02040503050406030204"/>
              <a:ea typeface="Cambria Math" pitchFamily="18" charset="0" panose="02040503050406030204"/>
              <a:cs typeface="Cambria Math" pitchFamily="18" charset="0" panose="02040503050406030204"/>
            </a:endParaRPr>
          </a:p>
          <a:p>
            <a:endParaRPr lang="en-US" sz="1800">
              <a:latin typeface="Cambria Math" pitchFamily="18" charset="0" panose="02040503050406030204"/>
              <a:ea typeface="Cambria Math" pitchFamily="18" charset="0" panose="02040503050406030204"/>
              <a:cs typeface="Cambria Math" pitchFamily="18" charset="0" panose="02040503050406030204"/>
            </a:endParaRPr>
          </a:p>
          <a:p>
            <a:endParaRPr lang="en-US" sz="1800">
              <a:latin typeface="Cambria Math" pitchFamily="18" charset="0" panose="02040503050406030204"/>
              <a:ea typeface="Cambria Math" pitchFamily="18" charset="0" panose="02040503050406030204"/>
              <a:cs typeface="Cambria Math" pitchFamily="18" charset="0" panose="02040503050406030204"/>
            </a:endParaRPr>
          </a:p>
          <a:p>
            <a:endParaRPr lang="en-US" sz="1800">
              <a:latin typeface="Cambria Math" pitchFamily="18" charset="0" panose="02040503050406030204"/>
              <a:ea typeface="Cambria Math" pitchFamily="18" charset="0" panose="02040503050406030204"/>
              <a:cs typeface="Cambria Math" pitchFamily="18" charset="0" panose="02040503050406030204"/>
            </a:endParaRPr>
          </a:p>
          <a:p>
            <a:endParaRPr sz="1800">
              <a:latin typeface="Cambria Math" pitchFamily="18" charset="0" panose="02040503050406030204"/>
              <a:ea typeface="Cambria Math" pitchFamily="18" charset="0" panose="02040503050406030204"/>
              <a:cs typeface="Cambria Math" pitchFamily="18" charset="0" panose="02040503050406030204"/>
            </a:endParaRPr>
          </a:p>
        </p:txBody>
      </p:sp>
      <p:sp>
        <p:nvSpPr>
          <p:cNvPr id="4" name="Slide Number Placeholder 3"/>
          <p:cNvSpPr>
            <a:spLocks noGrp="1" noEditPoints="1"/>
          </p:cNvSpPr>
          <p:nvPr>
            <p:ph type="sldNum" sz="quarter" idx="11"/>
          </p:nvPr>
        </p:nvSpPr>
        <p:spPr/>
        <p:txBody>
          <a:bodyPr/>
          <a:lstStyle/>
          <a:p>
            <a:fld id="{294A09A9-5501-47C1-A89A-A340965A2BE2}"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EditPoints="1"/>
          </p:cNvSpPr>
          <p:nvPr>
            <p:ph idx="1"/>
          </p:nvPr>
        </p:nvSpPr>
        <p:spPr>
          <a:xfrm>
            <a:off x="1524000" y="827895"/>
            <a:ext cx="9144000" cy="5349068"/>
          </a:xfrm>
        </p:spPr>
        <p:txBody>
          <a:bodyPr/>
          <a:lstStyle/>
          <a:p>
            <a:endParaRPr sz="2000">
              <a:latin typeface="Cambria Math" pitchFamily="18" charset="0" panose="02040503050406030204"/>
              <a:ea typeface="Cambria Math" pitchFamily="18" charset="0" panose="02040503050406030204"/>
              <a:cs typeface="Cambria Math" pitchFamily="18" charset="0" panose="02040503050406030204"/>
            </a:endParaRPr>
          </a:p>
          <a:p>
            <a:r>
              <a:rPr lang="en-US" sz="2000">
                <a:latin typeface="Cambria Math" pitchFamily="18" charset="0" panose="02040503050406030204"/>
                <a:ea typeface="Cambria Math" pitchFamily="18" charset="0" panose="02040503050406030204"/>
                <a:cs typeface="Cambria Math" pitchFamily="18" charset="0" panose="02040503050406030204"/>
              </a:rPr>
              <a:t>4.</a:t>
            </a:r>
            <a:r>
              <a:rPr sz="2000">
                <a:latin typeface="Cambria Math" pitchFamily="18" charset="0" panose="02040503050406030204"/>
                <a:ea typeface="Cambria Math" pitchFamily="18" charset="0" panose="02040503050406030204"/>
                <a:cs typeface="Cambria Math" pitchFamily="18" charset="0" panose="02040503050406030204"/>
              </a:rPr>
              <a:t>⚙️ Simplified Administration:</a:t>
            </a:r>
          </a:p>
          <a:p>
            <a:endParaRPr sz="2000">
              <a:latin typeface="Cambria Math" pitchFamily="18" charset="0" panose="02040503050406030204"/>
              <a:ea typeface="Cambria Math" pitchFamily="18" charset="0" panose="02040503050406030204"/>
              <a:cs typeface="Cambria Math" pitchFamily="18" charset="0" panose="02040503050406030204"/>
            </a:endParaRPr>
          </a:p>
          <a:p>
            <a:r>
              <a:rPr sz="2000">
                <a:latin typeface="Cambria Math" pitchFamily="18" charset="0" panose="02040503050406030204"/>
                <a:ea typeface="Cambria Math" pitchFamily="18" charset="0" panose="02040503050406030204"/>
                <a:cs typeface="Cambria Math" pitchFamily="18" charset="0" panose="02040503050406030204"/>
              </a:rPr>
              <a:t>To help institutions and course providers efficiently manage courses, enrollments, feedback, and student progress using a centralized admin panel.</a:t>
            </a:r>
          </a:p>
          <a:p>
            <a:endParaRPr sz="2000">
              <a:latin typeface="Cambria Math" pitchFamily="18" charset="0" panose="02040503050406030204"/>
              <a:ea typeface="Cambria Math" pitchFamily="18" charset="0" panose="02040503050406030204"/>
              <a:cs typeface="Cambria Math" pitchFamily="18" charset="0" panose="02040503050406030204"/>
            </a:endParaRPr>
          </a:p>
          <a:p>
            <a:r>
              <a:rPr lang="en-US" sz="2000">
                <a:latin typeface="Cambria Math" pitchFamily="18" charset="0" panose="02040503050406030204"/>
                <a:ea typeface="Cambria Math" pitchFamily="18" charset="0" panose="02040503050406030204"/>
                <a:cs typeface="Cambria Math" pitchFamily="18" charset="0" panose="02040503050406030204"/>
              </a:rPr>
              <a:t>5.</a:t>
            </a:r>
            <a:r>
              <a:rPr sz="2000">
                <a:latin typeface="Cambria Math" pitchFamily="18" charset="0" panose="02040503050406030204"/>
                <a:ea typeface="Cambria Math" pitchFamily="18" charset="0" panose="02040503050406030204"/>
                <a:cs typeface="Cambria Math" pitchFamily="18" charset="0" panose="02040503050406030204"/>
              </a:rPr>
              <a:t>🚀 Real-World Application:</a:t>
            </a:r>
          </a:p>
          <a:p>
            <a:endParaRPr sz="2000">
              <a:latin typeface="Cambria Math" pitchFamily="18" charset="0" panose="02040503050406030204"/>
              <a:ea typeface="Cambria Math" pitchFamily="18" charset="0" panose="02040503050406030204"/>
              <a:cs typeface="Cambria Math" pitchFamily="18" charset="0" panose="02040503050406030204"/>
            </a:endParaRPr>
          </a:p>
          <a:p>
            <a:r>
              <a:rPr sz="2000">
                <a:latin typeface="Cambria Math" pitchFamily="18" charset="0" panose="02040503050406030204"/>
                <a:ea typeface="Cambria Math" pitchFamily="18" charset="0" panose="02040503050406030204"/>
                <a:cs typeface="Cambria Math" pitchFamily="18" charset="0" panose="02040503050406030204"/>
              </a:rPr>
              <a:t>Developed as part of a live internship with Unified Mentor, allowing practical exposure to modern web technologies and project workflows.</a:t>
            </a:r>
            <a:endParaRPr sz="7200">
              <a:latin typeface="Cambria Math" pitchFamily="18" charset="0" panose="02040503050406030204"/>
              <a:ea typeface="Cambria Math" pitchFamily="18" charset="0" panose="02040503050406030204"/>
              <a:cs typeface="Cambria Math" pitchFamily="18" charset="0" panose="02040503050406030204"/>
            </a:endParaRPr>
          </a:p>
        </p:txBody>
      </p:sp>
      <p:sp>
        <p:nvSpPr>
          <p:cNvPr id="4" name="Slide Number Placeholder 3"/>
          <p:cNvSpPr>
            <a:spLocks noGrp="1" noEditPoints="1"/>
          </p:cNvSpPr>
          <p:nvPr>
            <p:ph type="sldNum" sz="quarter" idx="11"/>
          </p:nvPr>
        </p:nvSpPr>
        <p:spPr/>
        <p:txBody>
          <a:bodyPr/>
          <a:lstStyle/>
          <a:p>
            <a:fld id="{294A09A9-5501-47C1-A89A-A340965A2BE2}"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965156" y="328111"/>
            <a:ext cx="8261684" cy="939216"/>
          </a:xfrm>
        </p:spPr>
        <p:txBody>
          <a:bodyPr anchor="ctr"/>
          <a:lstStyle/>
          <a:p>
            <a:pPr>
              <a:lnSpc>
                <a:spcPct val="100000"/>
              </a:lnSpc>
            </a:pPr>
            <a:r>
              <a:rPr lang="en-IN" sz="44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8. CONCLUSION</a:t>
            </a:r>
            <a:endParaRPr lang="en-US" sz="4400" dirty="0"/>
          </a:p>
        </p:txBody>
      </p:sp>
      <p:sp>
        <p:nvSpPr>
          <p:cNvPr id="3" name="Content Placeholder 2"/>
          <p:cNvSpPr>
            <a:spLocks noGrp="1" noEditPoints="1"/>
          </p:cNvSpPr>
          <p:nvPr>
            <p:ph idx="1"/>
          </p:nvPr>
        </p:nvSpPr>
        <p:spPr>
          <a:xfrm>
            <a:off x="2919661" y="1620253"/>
            <a:ext cx="6352674" cy="4627345"/>
          </a:xfrm>
        </p:spPr>
        <p:txBody>
          <a:bodyPr anchor="ctr">
            <a:noAutofit/>
          </a:bodyPr>
          <a:lstStyle/>
          <a:p>
            <a:pPr algn="l"/>
            <a:r>
              <a:rPr lang="en-US" sz="2800" b="1" dirty="0">
                <a:latin typeface="Cambria Math" pitchFamily="18" charset="0" panose="02040503050406030204"/>
                <a:ea typeface="Cambria Math" pitchFamily="18" charset="0" panose="02040503050406030204"/>
              </a:rPr>
              <a:t>Strengths:</a:t>
            </a:r>
          </a:p>
          <a:p>
            <a:pPr marL="457200" indent="-457200" algn="l">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User-friendly UI</a:t>
            </a:r>
          </a:p>
          <a:p>
            <a:pPr marL="457200" indent="-457200" algn="l">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Easily scalable</a:t>
            </a:r>
          </a:p>
          <a:p>
            <a:pPr marL="457200" indent="-457200" algn="l">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Secure and simple</a:t>
            </a:r>
          </a:p>
          <a:p>
            <a:pPr algn="l"/>
            <a:r>
              <a:rPr lang="en-US" sz="2800" b="1" dirty="0">
                <a:latin typeface="Cambria Math" pitchFamily="18" charset="0" panose="02040503050406030204"/>
                <a:ea typeface="Cambria Math" pitchFamily="18" charset="0" panose="02040503050406030204"/>
              </a:rPr>
              <a:t>Limitations:</a:t>
            </a:r>
          </a:p>
          <a:p>
            <a:pPr marL="457200" indent="-457200" algn="l">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No live chat, no multilingual support</a:t>
            </a:r>
          </a:p>
          <a:p>
            <a:pPr marL="457200" indent="-457200" algn="l">
              <a:buFont typeface="Arial" pitchFamily="34" charset="0" panose="020B0604020202020204"/>
              <a:buChar char="•"/>
            </a:pPr>
            <a:r>
              <a:rPr lang="en-US" sz="2800" dirty="0">
                <a:latin typeface="Cambria Math" pitchFamily="18" charset="0" panose="02040503050406030204"/>
                <a:ea typeface="Cambria Math" pitchFamily="18" charset="0" panose="02040503050406030204"/>
              </a:rPr>
              <a:t>No certification or quiz modules yet</a:t>
            </a:r>
          </a:p>
        </p:txBody>
      </p:sp>
    </p:spTree>
  </p:cSld>
  <p:clrMapOvr>
    <a:masterClrMapping/>
  </p:clrMapOvr>
  <mc:AlternateContent xmlns:mc="http://schemas.openxmlformats.org/markup-compatibility/2006">
    <mc:Choice xmlns:p14="http://schemas.microsoft.com/office/powerpoint/2010/main" Requires="p14">
      <p:transition spd="slow" p14:dur="2500">
        <p14:glitt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25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25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23" presetClass="entr" presetSubtype="1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25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25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ID="23" presetClass="entr" presetSubtype="1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25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25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4" fill="hold">
                            <p:stCondLst>
                              <p:cond delay="1250"/>
                            </p:stCondLst>
                            <p:childTnLst>
                              <p:par>
                                <p:cTn id="25" presetID="23" presetClass="entr" presetSubtype="1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25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25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3" presetClass="entr" presetSubtype="1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25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25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34" fill="hold">
                            <p:stCondLst>
                              <p:cond delay="1750"/>
                            </p:stCondLst>
                            <p:childTnLst>
                              <p:par>
                                <p:cTn id="35" presetID="23" presetClass="entr" presetSubtype="16"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25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250" fill="hold"/>
                                        <p:tgtEl>
                                          <p:spTgt spid="3">
                                            <p:txEl>
                                              <p:pRg st="5" end="5"/>
                                            </p:txEl>
                                          </p:spTgt>
                                        </p:tgtEl>
                                        <p:attrNameLst>
                                          <p:attrName>ppt_h</p:attrName>
                                        </p:attrNameLst>
                                      </p:cBhvr>
                                      <p:tavLst>
                                        <p:tav tm="0">
                                          <p:val>
                                            <p:fltVal val="0"/>
                                          </p:val>
                                        </p:tav>
                                        <p:tav tm="100000">
                                          <p:val>
                                            <p:strVal val="#ppt_h"/>
                                          </p:val>
                                        </p:tav>
                                      </p:tavLst>
                                    </p:anim>
                                  </p:childTnLst>
                                </p:cTn>
                              </p:par>
                            </p:childTnLst>
                          </p:cTn>
                        </p:par>
                        <p:par>
                          <p:cTn id="39" fill="hold">
                            <p:stCondLst>
                              <p:cond delay="2000"/>
                            </p:stCondLst>
                            <p:childTnLst>
                              <p:par>
                                <p:cTn id="40" presetID="23" presetClass="entr" presetSubtype="16" fill="hold"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25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25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a:xfrm>
            <a:off x="6766024" y="422771"/>
            <a:ext cx="4874773" cy="3685032"/>
          </a:xfrm>
        </p:spPr>
        <p:txBody>
          <a:bodyPr/>
          <a:lstStyle/>
          <a:p>
            <a:r>
              <a:rPr lang="en-US" sz="8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THANK</a:t>
            </a:r>
            <a:br>
              <a:rPr lang="en-US" sz="8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br>
            <a:r>
              <a:rPr lang="en-US" sz="8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YOU</a:t>
            </a:r>
          </a:p>
        </p:txBody>
      </p:sp>
      <p:sp>
        <p:nvSpPr>
          <p:cNvPr id="3" name="Content Placeholder 2"/>
          <p:cNvSpPr>
            <a:spLocks noGrp="1" noEditPoints="1"/>
          </p:cNvSpPr>
          <p:nvPr>
            <p:ph idx="1"/>
          </p:nvPr>
        </p:nvSpPr>
        <p:spPr>
          <a:xfrm>
            <a:off x="6766025" y="4204801"/>
            <a:ext cx="4889044" cy="2230428"/>
          </a:xfrm>
        </p:spPr>
        <p:txBody>
          <a:bodyPr>
            <a:normAutofit/>
          </a:bodyPr>
          <a:lstStyle/>
          <a:p>
            <a:r>
              <a:rPr lang="en-US" sz="2800" b="1"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 Priyanka Marathe</a:t>
            </a:r>
          </a:p>
        </p:txBody>
      </p:sp>
      <p:pic>
        <p:nvPicPr>
          <p:cNvPr id="7" name="Picture Placeholder 6"/>
          <p:cNvPicPr>
            <a:picLocks noGrp="1" noChangeAspect="1"/>
          </p:cNvPicPr>
          <p:nvPr>
            <p:ph type="pic" sz="quarter" idx="10"/>
          </p:nvPr>
        </p:nvPicPr>
        <p:blipFill>
          <a:blip r:embed="rId1"/>
          <a:srcRect/>
          <a:stretch>
            <a:fillRect/>
          </a:stretch>
        </p:blipFill>
        <p:spPr>
          <a:xfrm flipH="1">
            <a:off x="877827" y="473377"/>
            <a:ext cx="4846638" cy="48466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435">
                                          <p:stCondLst>
                                            <p:cond delay="0"/>
                                          </p:stCondLst>
                                        </p:cTn>
                                        <p:tgtEl>
                                          <p:spTgt spid="4"/>
                                        </p:tgtEl>
                                      </p:cBhvr>
                                    </p:animEffect>
                                    <p:anim calcmode="lin" valueType="num">
                                      <p:cBhvr>
                                        <p:cTn id="8" dur="1367" tmFilter="0,0; 0.14,0.36; 0.43,0.73; 0.71,0.91; 1,1">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98" tmFilter="0,0; 0.25,0.07; 0.5,0.2; 0.75,0.467; 1,1">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98" tmFilter="0,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1" dur="249" tmFilter="0,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2" dur="123" tmFilter="0,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gtEl>
                                      </p:cBhvr>
                                      <p:to x="100000" y="60000"/>
                                    </p:animScale>
                                    <p:animScale>
                                      <p:cBhvr>
                                        <p:cTn id="14" dur="124" decel="50000">
                                          <p:stCondLst>
                                            <p:cond delay="507"/>
                                          </p:stCondLst>
                                        </p:cTn>
                                        <p:tgtEl>
                                          <p:spTgt spid="4"/>
                                        </p:tgtEl>
                                      </p:cBhvr>
                                      <p:to x="100000" y="100000"/>
                                    </p:animScale>
                                    <p:animScale>
                                      <p:cBhvr>
                                        <p:cTn id="15" dur="20">
                                          <p:stCondLst>
                                            <p:cond delay="984"/>
                                          </p:stCondLst>
                                        </p:cTn>
                                        <p:tgtEl>
                                          <p:spTgt spid="4"/>
                                        </p:tgtEl>
                                      </p:cBhvr>
                                      <p:to x="100000" y="80000"/>
                                    </p:animScale>
                                    <p:animScale>
                                      <p:cBhvr>
                                        <p:cTn id="16" dur="124" decel="50000">
                                          <p:stCondLst>
                                            <p:cond delay="1004"/>
                                          </p:stCondLst>
                                        </p:cTn>
                                        <p:tgtEl>
                                          <p:spTgt spid="4"/>
                                        </p:tgtEl>
                                      </p:cBhvr>
                                      <p:to x="100000" y="100000"/>
                                    </p:animScale>
                                    <p:animScale>
                                      <p:cBhvr>
                                        <p:cTn id="17" dur="20">
                                          <p:stCondLst>
                                            <p:cond delay="1231"/>
                                          </p:stCondLst>
                                        </p:cTn>
                                        <p:tgtEl>
                                          <p:spTgt spid="4"/>
                                        </p:tgtEl>
                                      </p:cBhvr>
                                      <p:to x="100000" y="90000"/>
                                    </p:animScale>
                                    <p:animScale>
                                      <p:cBhvr>
                                        <p:cTn id="18" dur="124" decel="50000">
                                          <p:stCondLst>
                                            <p:cond delay="1251"/>
                                          </p:stCondLst>
                                        </p:cTn>
                                        <p:tgtEl>
                                          <p:spTgt spid="4"/>
                                        </p:tgtEl>
                                      </p:cBhvr>
                                      <p:to x="100000" y="100000"/>
                                    </p:animScale>
                                    <p:animScale>
                                      <p:cBhvr>
                                        <p:cTn id="19" dur="20">
                                          <p:stCondLst>
                                            <p:cond delay="1356"/>
                                          </p:stCondLst>
                                        </p:cTn>
                                        <p:tgtEl>
                                          <p:spTgt spid="4"/>
                                        </p:tgtEl>
                                      </p:cBhvr>
                                      <p:to x="100000" y="95000"/>
                                    </p:animScale>
                                    <p:animScale>
                                      <p:cBhvr>
                                        <p:cTn id="20" dur="124" decel="50000">
                                          <p:stCondLst>
                                            <p:cond delay="1376"/>
                                          </p:stCondLst>
                                        </p:cTn>
                                        <p:tgtEl>
                                          <p:spTgt spid="4"/>
                                        </p:tgtEl>
                                      </p:cBhvr>
                                      <p:to x="100000" y="100000"/>
                                    </p:animScale>
                                  </p:childTnLst>
                                </p:cTn>
                              </p:par>
                            </p:childTnLst>
                          </p:cTn>
                        </p:par>
                        <p:par>
                          <p:cTn id="21" fill="hold">
                            <p:stCondLst>
                              <p:cond delay="1500"/>
                            </p:stCondLst>
                            <p:childTnLst>
                              <p:par>
                                <p:cTn id="22" presetID="26"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down)">
                                      <p:cBhvr>
                                        <p:cTn id="24" dur="580">
                                          <p:stCondLst>
                                            <p:cond delay="0"/>
                                          </p:stCondLst>
                                        </p:cTn>
                                        <p:tgtEl>
                                          <p:spTgt spid="3">
                                            <p:txEl>
                                              <p:pRg st="0" end="0"/>
                                            </p:txEl>
                                          </p:spTgt>
                                        </p:tgtEl>
                                      </p:cBhvr>
                                    </p:animEffect>
                                    <p:anim calcmode="lin" valueType="num">
                                      <p:cBhvr>
                                        <p:cTn id="25" dur="1822" tmFilter="0,0; 0.14,0.36; 0.43,0.73; 0.71,0.91; 1,1">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6" dur="664" tmFilter="0,0; 0.25,0.07; 0.5,0.2; 0.75,0.467; 1,1">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8" dur="332" tmFilter="0,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0" end="0"/>
                                            </p:txEl>
                                          </p:spTgt>
                                        </p:tgtEl>
                                      </p:cBhvr>
                                      <p:to x="100000" y="60000"/>
                                    </p:animScale>
                                    <p:animScale>
                                      <p:cBhvr>
                                        <p:cTn id="31" dur="166" decel="50000">
                                          <p:stCondLst>
                                            <p:cond delay="676"/>
                                          </p:stCondLst>
                                        </p:cTn>
                                        <p:tgtEl>
                                          <p:spTgt spid="3">
                                            <p:txEl>
                                              <p:pRg st="0" end="0"/>
                                            </p:txEl>
                                          </p:spTgt>
                                        </p:tgtEl>
                                      </p:cBhvr>
                                      <p:to x="100000" y="100000"/>
                                    </p:animScale>
                                    <p:animScale>
                                      <p:cBhvr>
                                        <p:cTn id="32" dur="26">
                                          <p:stCondLst>
                                            <p:cond delay="1312"/>
                                          </p:stCondLst>
                                        </p:cTn>
                                        <p:tgtEl>
                                          <p:spTgt spid="3">
                                            <p:txEl>
                                              <p:pRg st="0" end="0"/>
                                            </p:txEl>
                                          </p:spTgt>
                                        </p:tgtEl>
                                      </p:cBhvr>
                                      <p:to x="100000" y="80000"/>
                                    </p:animScale>
                                    <p:animScale>
                                      <p:cBhvr>
                                        <p:cTn id="33" dur="166" decel="50000">
                                          <p:stCondLst>
                                            <p:cond delay="1338"/>
                                          </p:stCondLst>
                                        </p:cTn>
                                        <p:tgtEl>
                                          <p:spTgt spid="3">
                                            <p:txEl>
                                              <p:pRg st="0" end="0"/>
                                            </p:txEl>
                                          </p:spTgt>
                                        </p:tgtEl>
                                      </p:cBhvr>
                                      <p:to x="100000" y="100000"/>
                                    </p:animScale>
                                    <p:animScale>
                                      <p:cBhvr>
                                        <p:cTn id="34" dur="26">
                                          <p:stCondLst>
                                            <p:cond delay="1642"/>
                                          </p:stCondLst>
                                        </p:cTn>
                                        <p:tgtEl>
                                          <p:spTgt spid="3">
                                            <p:txEl>
                                              <p:pRg st="0" end="0"/>
                                            </p:txEl>
                                          </p:spTgt>
                                        </p:tgtEl>
                                      </p:cBhvr>
                                      <p:to x="100000" y="90000"/>
                                    </p:animScale>
                                    <p:animScale>
                                      <p:cBhvr>
                                        <p:cTn id="35" dur="166" decel="50000">
                                          <p:stCondLst>
                                            <p:cond delay="1668"/>
                                          </p:stCondLst>
                                        </p:cTn>
                                        <p:tgtEl>
                                          <p:spTgt spid="3">
                                            <p:txEl>
                                              <p:pRg st="0" end="0"/>
                                            </p:txEl>
                                          </p:spTgt>
                                        </p:tgtEl>
                                      </p:cBhvr>
                                      <p:to x="100000" y="100000"/>
                                    </p:animScale>
                                    <p:animScale>
                                      <p:cBhvr>
                                        <p:cTn id="36" dur="26">
                                          <p:stCondLst>
                                            <p:cond delay="1808"/>
                                          </p:stCondLst>
                                        </p:cTn>
                                        <p:tgtEl>
                                          <p:spTgt spid="3">
                                            <p:txEl>
                                              <p:pRg st="0" end="0"/>
                                            </p:txEl>
                                          </p:spTgt>
                                        </p:tgtEl>
                                      </p:cBhvr>
                                      <p:to x="100000" y="95000"/>
                                    </p:animScale>
                                    <p:animScale>
                                      <p:cBhvr>
                                        <p:cTn id="37"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81000" y="42673"/>
            <a:ext cx="11430000" cy="841747"/>
          </a:xfrm>
        </p:spPr>
        <p:txBody>
          <a:bodyPr/>
          <a:lstStyle/>
          <a:p>
            <a:r>
              <a:rPr lang="en-US"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2. COMPANY PROFILE</a:t>
            </a:r>
            <a:endParaRPr lang="en-US" dirty="0"/>
          </a:p>
        </p:txBody>
      </p:sp>
      <p:sp>
        <p:nvSpPr>
          <p:cNvPr id="5" name="Content Placeholder 4"/>
          <p:cNvSpPr>
            <a:spLocks noGrp="1" noEditPoints="1"/>
          </p:cNvSpPr>
          <p:nvPr>
            <p:ph idx="1"/>
          </p:nvPr>
        </p:nvSpPr>
        <p:spPr>
          <a:xfrm>
            <a:off x="381000" y="884420"/>
            <a:ext cx="11430001" cy="5517202"/>
          </a:xfrm>
        </p:spPr>
        <p:txBody>
          <a:bodyPr anchor="ctr">
            <a:noAutofit/>
          </a:bodyPr>
          <a:lstStyle/>
          <a:p>
            <a:pPr algn="just"/>
            <a:r>
              <a:rPr lang="en-US" sz="2400" dirty="0">
                <a:latin typeface="Cambria Math" pitchFamily="18" charset="0" panose="02040503050406030204"/>
                <a:ea typeface="Cambria Math" pitchFamily="18" charset="0" panose="02040503050406030204"/>
              </a:rPr>
              <a:t>	Unified Mentor is a leading provider of online certification courses and live training programs. Its mission is to bridge the gap between academic learning and industry needs by offering practical, job-oriented education.</a:t>
            </a:r>
          </a:p>
          <a:p>
            <a:pPr algn="just"/>
            <a:r>
              <a:rPr lang="en-US" sz="2400" b="1" dirty="0">
                <a:latin typeface="Cambria Math" pitchFamily="18" charset="0" panose="02040503050406030204"/>
                <a:ea typeface="Cambria Math" pitchFamily="18" charset="0" panose="02040503050406030204"/>
              </a:rPr>
              <a:t>Key Services Offered:</a:t>
            </a:r>
          </a:p>
          <a:p>
            <a:pPr marL="514350" indent="-514350" algn="just">
              <a:buFont typeface="+mj-lt"/>
              <a:buAutoNum type="arabicPeriod"/>
            </a:pPr>
            <a:r>
              <a:rPr lang="en-US" sz="2400" dirty="0">
                <a:latin typeface="Cambria Math" pitchFamily="18" charset="0" panose="02040503050406030204"/>
                <a:ea typeface="Cambria Math" pitchFamily="18" charset="0" panose="02040503050406030204"/>
              </a:rPr>
              <a:t>Data Science</a:t>
            </a:r>
          </a:p>
          <a:p>
            <a:pPr marL="514350" indent="-514350" algn="just">
              <a:buFont typeface="+mj-lt"/>
              <a:buAutoNum type="arabicPeriod"/>
            </a:pPr>
            <a:r>
              <a:rPr lang="en-US" sz="2400" dirty="0">
                <a:latin typeface="Cambria Math" pitchFamily="18" charset="0" panose="02040503050406030204"/>
                <a:ea typeface="Cambria Math" pitchFamily="18" charset="0" panose="02040503050406030204"/>
              </a:rPr>
              <a:t>Full Stack Web Development </a:t>
            </a:r>
          </a:p>
          <a:p>
            <a:pPr marL="514350" indent="-514350" algn="just">
              <a:buFont typeface="+mj-lt"/>
              <a:buAutoNum type="arabicPeriod"/>
            </a:pPr>
            <a:r>
              <a:rPr lang="en-US" sz="2400" dirty="0">
                <a:latin typeface="Cambria Math" pitchFamily="18" charset="0" panose="02040503050406030204"/>
                <a:ea typeface="Cambria Math" pitchFamily="18" charset="0" panose="02040503050406030204"/>
              </a:rPr>
              <a:t>Machine Learning</a:t>
            </a:r>
          </a:p>
          <a:p>
            <a:pPr marL="514350" indent="-514350" algn="just">
              <a:buFont typeface="+mj-lt"/>
              <a:buAutoNum type="arabicPeriod"/>
            </a:pPr>
            <a:r>
              <a:rPr lang="en-US" sz="2400" dirty="0">
                <a:latin typeface="Cambria Math" pitchFamily="18" charset="0" panose="02040503050406030204"/>
                <a:ea typeface="Cambria Math" pitchFamily="18" charset="0" panose="02040503050406030204"/>
              </a:rPr>
              <a:t>Digital Marketing</a:t>
            </a:r>
          </a:p>
          <a:p>
            <a:pPr marL="514350" indent="-514350" algn="just">
              <a:buFont typeface="+mj-lt"/>
              <a:buAutoNum type="arabicPeriod"/>
            </a:pPr>
            <a:r>
              <a:rPr lang="en-US" sz="2400" dirty="0">
                <a:latin typeface="Cambria Math" pitchFamily="18" charset="0" panose="02040503050406030204"/>
                <a:ea typeface="Cambria Math" pitchFamily="18" charset="0" panose="02040503050406030204"/>
              </a:rPr>
              <a:t>UI/UX Design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25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25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8" fill="hold" grpId="0" nodeType="after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25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3" dur="25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additive="base">
                                        <p:cTn id="27" dur="25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8" dur="25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 presetClass="entr" presetSubtype="8" fill="hold" grpId="0" nodeType="after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25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3" dur="25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grpId="0" nodeType="after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25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25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8" fill="hold" grpId="0" nodeType="after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 calcmode="lin" valueType="num">
                                      <p:cBhvr additive="base">
                                        <p:cTn id="42" dur="25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3" dur="25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noEditPoints="1"/>
          </p:cNvSpPr>
          <p:nvPr>
            <p:ph idx="1"/>
          </p:nvPr>
        </p:nvSpPr>
        <p:spPr>
          <a:xfrm>
            <a:off x="402860" y="693295"/>
            <a:ext cx="11386279" cy="5471410"/>
          </a:xfrm>
        </p:spPr>
        <p:txBody>
          <a:bodyPr anchor="ctr">
            <a:normAutofit/>
          </a:bodyPr>
          <a:lstStyle/>
          <a:p>
            <a:pPr algn="just"/>
            <a:r>
              <a:rPr lang="en-US" sz="2800" b="1" dirty="0">
                <a:latin typeface="Cambria Math" pitchFamily="18" charset="0" panose="02040503050406030204"/>
                <a:ea typeface="Cambria Math" pitchFamily="18" charset="0" panose="02040503050406030204"/>
              </a:rPr>
              <a:t>Highlights:</a:t>
            </a:r>
          </a:p>
          <a:p>
            <a:pPr marL="514350" indent="-514350" algn="just">
              <a:buFont typeface="+mj-lt"/>
              <a:buAutoNum type="arabicPeriod"/>
            </a:pPr>
            <a:r>
              <a:rPr lang="en-US" sz="2800" dirty="0">
                <a:latin typeface="Cambria Math" pitchFamily="18" charset="0" panose="02040503050406030204"/>
                <a:ea typeface="Cambria Math" pitchFamily="18" charset="0" panose="02040503050406030204"/>
              </a:rPr>
              <a:t>Interactive, project-based learning approach</a:t>
            </a:r>
          </a:p>
          <a:p>
            <a:pPr marL="514350" indent="-514350" algn="just">
              <a:buFont typeface="+mj-lt"/>
              <a:buAutoNum type="arabicPeriod"/>
            </a:pPr>
            <a:r>
              <a:rPr lang="en-US" sz="2800" dirty="0">
                <a:latin typeface="Cambria Math" pitchFamily="18" charset="0" panose="02040503050406030204"/>
                <a:ea typeface="Cambria Math" pitchFamily="18" charset="0" panose="02040503050406030204"/>
              </a:rPr>
              <a:t>Real-world project exposure</a:t>
            </a:r>
          </a:p>
          <a:p>
            <a:pPr marL="514350" indent="-514350" algn="just">
              <a:buFont typeface="+mj-lt"/>
              <a:buAutoNum type="arabicPeriod"/>
            </a:pPr>
            <a:r>
              <a:rPr lang="en-US" sz="2800" dirty="0">
                <a:latin typeface="Cambria Math" pitchFamily="18" charset="0" panose="02040503050406030204"/>
                <a:ea typeface="Cambria Math" pitchFamily="18" charset="0" panose="02040503050406030204"/>
              </a:rPr>
              <a:t>Strong focus on employability and social impact</a:t>
            </a:r>
          </a:p>
          <a:p>
            <a:pPr marL="514350" indent="-514350" algn="just">
              <a:buFont typeface="+mj-lt"/>
              <a:buAutoNum type="arabicPeriod"/>
            </a:pPr>
            <a:r>
              <a:rPr lang="en-US" sz="2800" dirty="0">
                <a:latin typeface="Cambria Math" pitchFamily="18" charset="0" panose="02040503050406030204"/>
                <a:ea typeface="Cambria Math" pitchFamily="18" charset="0" panose="02040503050406030204"/>
              </a:rPr>
              <a:t>Unified Mentor is committed to empowering learners from diverse backgrounds through skill – based education.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1230638" y="382022"/>
            <a:ext cx="9730723" cy="896944"/>
          </a:xfrm>
        </p:spPr>
        <p:txBody>
          <a:bodyPr anchor="ctr"/>
          <a:lstStyle/>
          <a:p>
            <a:pPr algn="ctr"/>
            <a:r>
              <a:rPr lang="en-US"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3. SYSTEM REQUIREMENTS</a:t>
            </a:r>
            <a:endParaRPr lang="en-US" sz="4000" dirty="0"/>
          </a:p>
        </p:txBody>
      </p:sp>
      <p:sp>
        <p:nvSpPr>
          <p:cNvPr id="2" name="Content Placeholder 1"/>
          <p:cNvSpPr>
            <a:spLocks noGrp="1" noEditPoints="1"/>
          </p:cNvSpPr>
          <p:nvPr>
            <p:ph idx="1"/>
          </p:nvPr>
        </p:nvSpPr>
        <p:spPr>
          <a:xfrm>
            <a:off x="1091359" y="1481218"/>
            <a:ext cx="10009282" cy="5376782"/>
          </a:xfrm>
        </p:spPr>
        <p:txBody>
          <a:bodyPr anchor="ctr">
            <a:normAutofit/>
          </a:bodyPr>
          <a:lstStyle/>
          <a:p>
            <a:r>
              <a:rPr lang="en-US" sz="2800" dirty="0">
                <a:latin typeface="Cambria Math" pitchFamily="18" charset="0" panose="02040503050406030204"/>
                <a:ea typeface="Cambria Math" pitchFamily="18" charset="0" panose="02040503050406030204"/>
              </a:rPr>
              <a:t>Web application (PHP, MySQL)</a:t>
            </a:r>
          </a:p>
          <a:p>
            <a:r>
              <a:rPr lang="en-US" sz="2800" dirty="0">
                <a:latin typeface="Cambria Math" pitchFamily="18" charset="0" panose="02040503050406030204"/>
                <a:ea typeface="Cambria Math" pitchFamily="18" charset="0" panose="02040503050406030204"/>
              </a:rPr>
              <a:t>Admin &amp; Student modules</a:t>
            </a:r>
          </a:p>
          <a:p>
            <a:endParaRPr lang="en-US" sz="2800" dirty="0">
              <a:latin typeface="Cambria Math" pitchFamily="18" charset="0" panose="02040503050406030204"/>
              <a:ea typeface="Cambria Math" pitchFamily="18" charset="0" panose="02040503050406030204"/>
            </a:endParaRPr>
          </a:p>
          <a:p>
            <a:pPr marL="457200" indent="-457200">
              <a:buFont typeface="Arial" pitchFamily="34" charset="0" panose="020B0604020202020204"/>
              <a:buChar char="•"/>
            </a:pPr>
            <a:r>
              <a:rPr lang="en-US" sz="2800" b="1" dirty="0">
                <a:latin typeface="Cambria Math" pitchFamily="18" charset="0" panose="02040503050406030204"/>
                <a:ea typeface="Cambria Math" pitchFamily="18" charset="0" panose="02040503050406030204"/>
              </a:rPr>
              <a:t>Features: </a:t>
            </a:r>
            <a:r>
              <a:rPr lang="en-US" sz="2800" dirty="0">
                <a:latin typeface="Cambria Math" pitchFamily="18" charset="0" panose="02040503050406030204"/>
                <a:ea typeface="Cambria Math" pitchFamily="18" charset="0" panose="02040503050406030204"/>
              </a:rPr>
              <a:t>Registration, Login, Course Management</a:t>
            </a:r>
          </a:p>
          <a:p>
            <a:pPr marL="457200" indent="-457200">
              <a:buFont typeface="Arial" pitchFamily="34" charset="0" panose="020B0604020202020204"/>
              <a:buChar char="•"/>
            </a:pPr>
            <a:r>
              <a:rPr lang="en-US" sz="2800" b="1" dirty="0">
                <a:latin typeface="Cambria Math" pitchFamily="18" charset="0" panose="02040503050406030204"/>
                <a:ea typeface="Cambria Math" pitchFamily="18" charset="0" panose="02040503050406030204"/>
              </a:rPr>
              <a:t>Security: </a:t>
            </a:r>
            <a:r>
              <a:rPr lang="en-US" sz="2800" dirty="0">
                <a:latin typeface="Cambria Math" pitchFamily="18" charset="0" panose="02040503050406030204"/>
                <a:ea typeface="Cambria Math" pitchFamily="18" charset="0" panose="02040503050406030204"/>
              </a:rPr>
              <a:t>Authorized access only</a:t>
            </a:r>
          </a:p>
          <a:p>
            <a:pPr marL="457200" indent="-457200">
              <a:buFont typeface="Arial" pitchFamily="34" charset="0" panose="020B0604020202020204"/>
              <a:buChar char="•"/>
            </a:pPr>
            <a:r>
              <a:rPr lang="en-US" sz="2800" b="1" dirty="0">
                <a:latin typeface="Cambria Math" pitchFamily="18" charset="0" panose="02040503050406030204"/>
                <a:ea typeface="Cambria Math" pitchFamily="18" charset="0" panose="02040503050406030204"/>
              </a:rPr>
              <a:t>Requirement:</a:t>
            </a:r>
            <a:r>
              <a:rPr lang="en-US" sz="2800" dirty="0">
                <a:latin typeface="Cambria Math" pitchFamily="18" charset="0" panose="02040503050406030204"/>
                <a:ea typeface="Cambria Math" pitchFamily="18" charset="0" panose="02040503050406030204"/>
              </a:rPr>
              <a:t> Browser + Internet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2" presetClass="entr" presetSubtype="1"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381000" y="16604"/>
            <a:ext cx="11430000" cy="811767"/>
          </a:xfrm>
        </p:spPr>
        <p:txBody>
          <a:bodyPr/>
          <a:lstStyle/>
          <a:p>
            <a:r>
              <a:rPr lang="en-IN" sz="4000" i="1" dirty="0">
                <a:latin typeface="Cambria Math" pitchFamily="18" charset="0" panose="02040503050406030204"/>
                <a:ea typeface="Cambria Math" pitchFamily="18" charset="0" panose="02040503050406030204"/>
              </a:rPr>
              <a:t> </a:t>
            </a:r>
            <a:r>
              <a:rPr lang="en-IN"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4.1 USE CASE DIAGRAM</a:t>
            </a:r>
            <a:endParaRPr lang="en-US" sz="4000" dirty="0">
              <a:latin typeface="Cambria Math" pitchFamily="18" charset="0" panose="02040503050406030204"/>
              <a:ea typeface="Cambria Math" pitchFamily="18" charset="0" panose="02040503050406030204"/>
            </a:endParaRPr>
          </a:p>
        </p:txBody>
      </p:sp>
      <p:sp>
        <p:nvSpPr>
          <p:cNvPr id="4" name="Content Placeholder 3"/>
          <p:cNvSpPr>
            <a:spLocks noGrp="1" noEditPoints="1"/>
          </p:cNvSpPr>
          <p:nvPr>
            <p:ph idx="1"/>
          </p:nvPr>
        </p:nvSpPr>
        <p:spPr>
          <a:xfrm>
            <a:off x="381000" y="828371"/>
            <a:ext cx="11558666" cy="6029629"/>
          </a:xfrm>
        </p:spPr>
        <p:txBody>
          <a:bodyPr>
            <a:normAutofit lnSpcReduction="10000"/>
          </a:bodyPr>
          <a:lstStyle/>
          <a:p>
            <a:pPr marL="0" indent="0" algn="just">
              <a:spcBef>
                <a:spcPts val="0"/>
              </a:spcBef>
              <a:buNone/>
            </a:pPr>
            <a:r>
              <a:rPr lang="en-US" sz="2800" dirty="0">
                <a:latin typeface="Cambria Math" pitchFamily="18" charset="0" panose="02040503050406030204"/>
                <a:ea typeface="Cambria Math" pitchFamily="18" charset="0" panose="02040503050406030204"/>
              </a:rPr>
              <a:t>	A Use Case Diagram represents the interactions between users (actors) and the system. It shows what the system does (functions) from the user's perspective.</a:t>
            </a:r>
          </a:p>
          <a:p>
            <a:pPr marL="0" indent="0">
              <a:spcBef>
                <a:spcPts val="0"/>
              </a:spcBef>
              <a:buNone/>
            </a:pPr>
            <a:r>
              <a:rPr lang="en-US" sz="2800" b="1" dirty="0">
                <a:latin typeface="Cambria Math" pitchFamily="18" charset="0" panose="02040503050406030204"/>
                <a:ea typeface="Cambria Math" pitchFamily="18" charset="0" panose="02040503050406030204"/>
              </a:rPr>
              <a:t>Main Actors:</a:t>
            </a:r>
          </a:p>
          <a:p>
            <a:pPr>
              <a:spcBef>
                <a:spcPts val="0"/>
              </a:spcBef>
            </a:pPr>
            <a:r>
              <a:rPr lang="en-US" sz="2800" b="1" dirty="0">
                <a:latin typeface="Cambria Math" pitchFamily="18" charset="0" panose="02040503050406030204"/>
                <a:ea typeface="Cambria Math" pitchFamily="18" charset="0" panose="02040503050406030204"/>
              </a:rPr>
              <a:t>Admin: </a:t>
            </a:r>
            <a:r>
              <a:rPr lang="en-US" sz="2800" dirty="0">
                <a:latin typeface="Cambria Math" pitchFamily="18" charset="0" panose="02040503050406030204"/>
                <a:ea typeface="Cambria Math" pitchFamily="18" charset="0" panose="02040503050406030204"/>
              </a:rPr>
              <a:t>Manages courses and student data</a:t>
            </a:r>
          </a:p>
          <a:p>
            <a:pPr>
              <a:spcBef>
                <a:spcPts val="0"/>
              </a:spcBef>
            </a:pPr>
            <a:r>
              <a:rPr lang="en-US" sz="2800" b="1" dirty="0">
                <a:latin typeface="Cambria Math" pitchFamily="18" charset="0" panose="02040503050406030204"/>
                <a:ea typeface="Cambria Math" pitchFamily="18" charset="0" panose="02040503050406030204"/>
              </a:rPr>
              <a:t>Student: </a:t>
            </a:r>
            <a:r>
              <a:rPr lang="en-US" sz="2800" dirty="0">
                <a:latin typeface="Cambria Math" pitchFamily="18" charset="0" panose="02040503050406030204"/>
                <a:ea typeface="Cambria Math" pitchFamily="18" charset="0" panose="02040503050406030204"/>
              </a:rPr>
              <a:t>Registers, buys courses, views lessons, gives feedback</a:t>
            </a:r>
          </a:p>
          <a:p>
            <a:pPr marL="0" indent="0">
              <a:spcBef>
                <a:spcPts val="0"/>
              </a:spcBef>
              <a:buNone/>
            </a:pPr>
            <a:r>
              <a:rPr lang="en-US" sz="2800" b="1" dirty="0">
                <a:latin typeface="Cambria Math" pitchFamily="18" charset="0" panose="02040503050406030204"/>
                <a:ea typeface="Cambria Math" pitchFamily="18" charset="0" panose="02040503050406030204"/>
              </a:rPr>
              <a:t>Key Use Cases:</a:t>
            </a:r>
          </a:p>
          <a:p>
            <a:pPr marL="514350" indent="-514350">
              <a:spcBef>
                <a:spcPts val="0"/>
              </a:spcBef>
              <a:buFont typeface="+mj-lt"/>
              <a:buAutoNum type="arabicPeriod"/>
            </a:pPr>
            <a:r>
              <a:rPr lang="en-US" sz="2800" dirty="0">
                <a:latin typeface="Cambria Math" pitchFamily="18" charset="0" panose="02040503050406030204"/>
                <a:ea typeface="Cambria Math" pitchFamily="18" charset="0" panose="02040503050406030204"/>
              </a:rPr>
              <a:t>Login / Register</a:t>
            </a:r>
          </a:p>
          <a:p>
            <a:pPr marL="514350" indent="-514350">
              <a:spcBef>
                <a:spcPts val="0"/>
              </a:spcBef>
              <a:buFont typeface="+mj-lt"/>
              <a:buAutoNum type="arabicPeriod"/>
            </a:pPr>
            <a:r>
              <a:rPr lang="en-US" sz="2800" dirty="0">
                <a:latin typeface="Cambria Math" pitchFamily="18" charset="0" panose="02040503050406030204"/>
                <a:ea typeface="Cambria Math" pitchFamily="18" charset="0" panose="02040503050406030204"/>
              </a:rPr>
              <a:t>Purchase Course</a:t>
            </a:r>
          </a:p>
          <a:p>
            <a:pPr marL="514350" indent="-514350">
              <a:spcBef>
                <a:spcPts val="0"/>
              </a:spcBef>
              <a:buFont typeface="+mj-lt"/>
              <a:buAutoNum type="arabicPeriod"/>
            </a:pPr>
            <a:r>
              <a:rPr lang="en-US" sz="2800" dirty="0">
                <a:latin typeface="Cambria Math" pitchFamily="18" charset="0" panose="02040503050406030204"/>
                <a:ea typeface="Cambria Math" pitchFamily="18" charset="0" panose="02040503050406030204"/>
              </a:rPr>
              <a:t>Watch Video Lessons</a:t>
            </a:r>
          </a:p>
          <a:p>
            <a:pPr marL="514350" indent="-514350">
              <a:spcBef>
                <a:spcPts val="0"/>
              </a:spcBef>
              <a:buFont typeface="+mj-lt"/>
              <a:buAutoNum type="arabicPeriod"/>
            </a:pPr>
            <a:r>
              <a:rPr lang="en-US" sz="2800" dirty="0">
                <a:latin typeface="Cambria Math" pitchFamily="18" charset="0" panose="02040503050406030204"/>
                <a:ea typeface="Cambria Math" pitchFamily="18" charset="0" panose="02040503050406030204"/>
              </a:rPr>
              <a:t>Add / Manage Courses (Admin)</a:t>
            </a:r>
          </a:p>
          <a:p>
            <a:pPr marL="514350" indent="-514350">
              <a:spcBef>
                <a:spcPts val="0"/>
              </a:spcBef>
              <a:buFont typeface="+mj-lt"/>
              <a:buAutoNum type="arabicPeriod"/>
            </a:pPr>
            <a:r>
              <a:rPr lang="en-US" sz="2800" dirty="0">
                <a:latin typeface="Cambria Math" pitchFamily="18" charset="0" panose="02040503050406030204"/>
                <a:ea typeface="Cambria Math" pitchFamily="18" charset="0" panose="02040503050406030204"/>
              </a:rPr>
              <a:t>Submit Feedback</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0-#ppt_h/2"/>
                                          </p:val>
                                        </p:tav>
                                        <p:tav tm="100000">
                                          <p:val>
                                            <p:strVal val="#ppt_y"/>
                                          </p:val>
                                        </p:tav>
                                      </p:tavLst>
                                    </p:anim>
                                  </p:childTnLst>
                                </p:cTn>
                              </p:par>
                              <p:par>
                                <p:cTn id="29" presetID="2" presetClass="entr" presetSubtype="3"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0-#ppt_h/2"/>
                                          </p:val>
                                        </p:tav>
                                        <p:tav tm="100000">
                                          <p:val>
                                            <p:strVal val="#ppt_y"/>
                                          </p:val>
                                        </p:tav>
                                      </p:tavLst>
                                    </p:anim>
                                  </p:childTnLst>
                                </p:cTn>
                              </p:par>
                              <p:par>
                                <p:cTn id="37" presetID="2" presetClass="entr" presetSubtype="3"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0-#ppt_h/2"/>
                                          </p:val>
                                        </p:tav>
                                        <p:tav tm="100000">
                                          <p:val>
                                            <p:strVal val="#ppt_y"/>
                                          </p:val>
                                        </p:tav>
                                      </p:tavLst>
                                    </p:anim>
                                  </p:childTnLst>
                                </p:cTn>
                              </p:par>
                            </p:childTnLst>
                          </p:cTn>
                        </p:par>
                        <p:par>
                          <p:cTn id="45" fill="hold">
                            <p:stCondLst>
                              <p:cond delay="500"/>
                            </p:stCondLst>
                            <p:childTnLst>
                              <p:par>
                                <p:cTn id="46" presetID="2" presetClass="entr" presetSubtype="3"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1+#ppt_w/2"/>
                                          </p:val>
                                        </p:tav>
                                        <p:tav tm="100000">
                                          <p:val>
                                            <p:strVal val="#ppt_x"/>
                                          </p:val>
                                        </p:tav>
                                      </p:tavLst>
                                    </p:anim>
                                    <p:anim calcmode="lin" valueType="num">
                                      <p:cBhvr additive="base">
                                        <p:cTn id="4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1"/>
          <a:srcRect/>
          <a:stretch>
            <a:fillRect/>
          </a:stretch>
        </p:blipFill>
        <p:spPr>
          <a:xfrm>
            <a:off x="1923934" y="0"/>
            <a:ext cx="8344131" cy="688305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noEditPoints="1"/>
          </p:cNvSpPr>
          <p:nvPr>
            <p:ph type="title"/>
          </p:nvPr>
        </p:nvSpPr>
        <p:spPr>
          <a:xfrm>
            <a:off x="381000" y="12692"/>
            <a:ext cx="11430000" cy="811767"/>
          </a:xfrm>
        </p:spPr>
        <p:txBody>
          <a:bodyPr/>
          <a:lstStyle/>
          <a:p>
            <a:r>
              <a:rPr lang="en-IN" sz="4000" i="1" dirty="0">
                <a:effectLst>
                  <a:outerShdw blurRad="38100" dist="38100" dir="2700000" algn="tl">
                    <a:srgbClr val="000000">
                      <a:alpha val="43137"/>
                    </a:srgbClr>
                  </a:outerShdw>
                </a:effectLst>
                <a:latin typeface="Cambria Math" pitchFamily="18" charset="0" panose="02040503050406030204"/>
                <a:ea typeface="Cambria Math" pitchFamily="18" charset="0" panose="02040503050406030204"/>
              </a:rPr>
              <a:t>4.2 DFD DIAGRAMS</a:t>
            </a:r>
            <a:endParaRPr lang="en-US" sz="4000" dirty="0"/>
          </a:p>
        </p:txBody>
      </p:sp>
      <p:sp>
        <p:nvSpPr>
          <p:cNvPr id="7" name="Content Placeholder 6"/>
          <p:cNvSpPr>
            <a:spLocks noGrp="1" noEditPoints="1"/>
          </p:cNvSpPr>
          <p:nvPr>
            <p:ph idx="1"/>
          </p:nvPr>
        </p:nvSpPr>
        <p:spPr>
          <a:xfrm>
            <a:off x="381000" y="824460"/>
            <a:ext cx="11430000" cy="6033540"/>
          </a:xfrm>
        </p:spPr>
        <p:txBody>
          <a:bodyPr>
            <a:normAutofit/>
          </a:bodyPr>
          <a:lstStyle/>
          <a:p>
            <a:pPr marL="0" indent="0" algn="just">
              <a:buNone/>
            </a:pPr>
            <a:r>
              <a:rPr lang="en-US" sz="2800" dirty="0">
                <a:latin typeface="Cambria Math" pitchFamily="18" charset="0" panose="02040503050406030204"/>
                <a:ea typeface="Cambria Math" pitchFamily="18" charset="0" panose="02040503050406030204"/>
              </a:rPr>
              <a:t>	Data flow diagram is graphical representation of flow of data in an information system. It uses defined symbols like rectangles, circles and arrows, plus short text labels, to show data inputs, outputs, storage points and the routes between each destination. Data flowcharts can range from simple, even hand-drawn process overviews, to in-depth, multi-level DFDs that dig progressively deeper into how the data is handled.</a:t>
            </a:r>
          </a:p>
          <a:p>
            <a:r>
              <a:rPr lang="en-US" sz="2800" dirty="0">
                <a:latin typeface="Cambria Math" pitchFamily="18" charset="0" panose="02040503050406030204"/>
                <a:ea typeface="Cambria Math" pitchFamily="18" charset="0" panose="02040503050406030204"/>
              </a:rPr>
              <a:t>Level 0: Overall System</a:t>
            </a:r>
          </a:p>
          <a:p>
            <a:r>
              <a:rPr lang="en-US" sz="2800" dirty="0">
                <a:latin typeface="Cambria Math" pitchFamily="18" charset="0" panose="02040503050406030204"/>
                <a:ea typeface="Cambria Math" pitchFamily="18" charset="0" panose="02040503050406030204"/>
              </a:rPr>
              <a:t>Level 1: Course &amp; User Functions</a:t>
            </a:r>
          </a:p>
          <a:p>
            <a:r>
              <a:rPr lang="en-US" sz="2800" dirty="0">
                <a:latin typeface="Cambria Math" pitchFamily="18" charset="0" panose="02040503050406030204"/>
                <a:ea typeface="Cambria Math" pitchFamily="18" charset="0" panose="02040503050406030204"/>
              </a:rPr>
              <a:t>Level 2: Detailed student &amp; admin operations</a:t>
            </a:r>
          </a:p>
        </p:txBody>
      </p:sp>
    </p:spTree>
  </p:cSld>
  <p:clrMapOvr>
    <a:masterClrMapping/>
  </p:clrMapOvr>
  <mc:AlternateContent xmlns:mc="http://schemas.openxmlformats.org/markup-compatibility/2006">
    <mc:Choice xmlns:p14="http://schemas.microsoft.com/office/powerpoint/2010/main" Requires="p14">
      <p:transition spd="slow" p14:dur="2500">
        <p14:glitter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additive="base">
                                        <p:cTn id="22"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erlin">
  <a:themeElements>
    <a:clrScheme name="TM11161285">
      <a:dk1>
        <a:srgbClr val="000000"/>
      </a:dk1>
      <a:lt1>
        <a:srgbClr val="FFFFFF"/>
      </a:lt1>
      <a:dk2>
        <a:srgbClr val="9C350D"/>
      </a:dk2>
      <a:lt2>
        <a:srgbClr val="E7E6E6"/>
      </a:lt2>
      <a:accent1>
        <a:srgbClr val="EF9316"/>
      </a:accent1>
      <a:accent2>
        <a:srgbClr val="C1B46A"/>
      </a:accent2>
      <a:accent3>
        <a:srgbClr val="4AAF72"/>
      </a:accent3>
      <a:accent4>
        <a:srgbClr val="569EB7"/>
      </a:accent4>
      <a:accent5>
        <a:srgbClr val="D07DF8"/>
      </a:accent5>
      <a:accent6>
        <a:srgbClr val="F97E5C"/>
      </a:accent6>
      <a:hlink>
        <a:srgbClr val="0563C1"/>
      </a:hlink>
      <a:folHlink>
        <a:srgbClr val="954F72"/>
      </a:folHlink>
    </a:clrScheme>
    <a:fontScheme name="Custom 113">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161285_win32_SL_V10" id="{EDA0DED9-7866-43C7-AAE0-FF2BF7894006}" vid="{392D8875-CB51-4401-81BF-DCAE09DF28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98E2AA-96EA-44F8-9A2C-8D407107E6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1796BC-EFB4-4758-9E84-D19E82556C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120E86-8EBF-4A45-BB42-6385F45559D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317</TotalTime>
  <Words>1527</Words>
  <Application>Microsoft Office PowerPoint</Application>
  <PresentationFormat>Widescreen</PresentationFormat>
  <Paragraphs>274</Paragraphs>
  <Slides>41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Arial</vt:lpstr>
      <vt:lpstr>Calibri</vt:lpstr>
      <vt:lpstr>Cambria Math</vt:lpstr>
      <vt:lpstr>Trebuchet MS</vt:lpstr>
      <vt:lpstr>Wingdings</vt:lpstr>
      <vt:lpstr>Berlin</vt:lpstr>
      <vt:lpstr>iSchool  (E-Learning Management System)</vt:lpstr>
      <vt:lpstr>Index</vt:lpstr>
      <vt:lpstr>1. INTRODUCTION</vt:lpstr>
      <vt:lpstr>2. COMPANY PROFILE</vt:lpstr>
      <vt:lpstr>PowerPoint Presentation</vt:lpstr>
      <vt:lpstr>3. SYSTEM REQUIREMENTS</vt:lpstr>
      <vt:lpstr> 4.1 USE CASE DIAGRAM</vt:lpstr>
      <vt:lpstr>PowerPoint Presentation</vt:lpstr>
      <vt:lpstr>4.2 DFD DIAGRAMS</vt:lpstr>
      <vt:lpstr>DFD 0 LEVEL </vt:lpstr>
      <vt:lpstr>DFD 1 LEVEL</vt:lpstr>
      <vt:lpstr>PowerPoint Presentation</vt:lpstr>
      <vt:lpstr>DFD 2 LEVEL</vt:lpstr>
      <vt:lpstr>PowerPoint Presentation</vt:lpstr>
      <vt:lpstr>4.3 ENTITY RELATIONSHIP DIAGRAM</vt:lpstr>
      <vt:lpstr>PowerPoint Presentation</vt:lpstr>
      <vt:lpstr>4.4 FLOWCHARTS</vt:lpstr>
      <vt:lpstr>LOGIN FLOW CHART</vt:lpstr>
      <vt:lpstr>PAYMENT STATUS FLOW CHART</vt:lpstr>
      <vt:lpstr>ADD LESSON FLOW CHART</vt:lpstr>
      <vt:lpstr>5. WEBSITE  DESIGN</vt:lpstr>
      <vt:lpstr>5.1. STUDENT REGISTRATION</vt:lpstr>
      <vt:lpstr>5.2. LOGIN / SIGNUP</vt:lpstr>
      <vt:lpstr>5.3. PAYMENT PAGE</vt:lpstr>
      <vt:lpstr>5.4. HOME PAGE</vt:lpstr>
      <vt:lpstr>5.5. COURSES</vt:lpstr>
      <vt:lpstr>5.6. STUDENT PROFILE</vt:lpstr>
      <vt:lpstr>5.7. ENROLLED COURSES</vt:lpstr>
      <vt:lpstr>5.8. FEEDBACK FORM</vt:lpstr>
      <vt:lpstr>6. DATABASE DESIGN</vt:lpstr>
      <vt:lpstr>6.1. ADMIN (STORES ADMIN DETAIL)</vt:lpstr>
      <vt:lpstr>6.2. STUDENT (STORES STUDENT DETAIL)</vt:lpstr>
      <vt:lpstr>6.3. FEEDBACK (STORES FEEDBACK DETAIL)</vt:lpstr>
      <vt:lpstr>6.4. COURSE (STORES COURSE DETAIL)</vt:lpstr>
      <vt:lpstr>6.5. courseorder (STORES COURSE ORDER DETAIL)</vt:lpstr>
      <vt:lpstr>7. TESTING &amp; TEST CASES</vt:lpstr>
      <vt:lpstr>7.1 TYPES OF TESTING</vt:lpstr>
      <vt:lpstr>7.2 TEST CASES</vt:lpstr>
      <vt:lpstr>8. CONCLUSION</vt:lpstr>
      <vt:lpstr>9.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MARKETING MEETING</dc:title>
  <cp:lastModifiedBy>Piyu Marathe</cp:lastModifiedBy>
  <cp:revision>50</cp:revision>
  <dcterms:created xsi:type="dcterms:W3CDTF">2024-01-24T18:09:33Z</dcterms:created>
  <dcterms:modified xsi:type="dcterms:W3CDTF">2025-06-22T16:20:51Z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